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1" r:id="rId3"/>
    <p:sldId id="264" r:id="rId4"/>
    <p:sldId id="265" r:id="rId5"/>
    <p:sldId id="266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80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B60F-8FDE-48D0-8356-8297FB533049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F14B-BABC-4D91-B211-14DECD16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74DE-98BD-42BC-9F1C-F0DE8608E4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-121972" y="4218122"/>
            <a:ext cx="3048000" cy="9661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225053"/>
            <a:ext cx="8866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STEAM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pin” </a:t>
            </a: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Thu 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1661" y="3659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5415"/>
            <a:ext cx="1884899" cy="146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3181874" y="4244833"/>
            <a:ext cx="3048000" cy="966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6056351" y="4239166"/>
            <a:ext cx="3048000" cy="9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6" y="381420"/>
            <a:ext cx="8473631" cy="4762080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2286000" y="3105150"/>
            <a:ext cx="4267200" cy="2038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2" y="1422363"/>
            <a:ext cx="8866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Ý TƯỞNG BẢN THIẾT KẾ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72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14" y="1102332"/>
            <a:ext cx="2702380" cy="4084508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25" y="234770"/>
            <a:ext cx="2971801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176" y="330860"/>
            <a:ext cx="1826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NHÓM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223"/>
          <a:stretch/>
        </p:blipFill>
        <p:spPr>
          <a:xfrm>
            <a:off x="3962400" y="285750"/>
            <a:ext cx="46482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56802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99" y="697999"/>
            <a:ext cx="2702380" cy="4632171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"/>
            <a:ext cx="2649267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3445" y="419662"/>
            <a:ext cx="1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NHÓM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32" y="331447"/>
            <a:ext cx="5190467" cy="383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998388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14" y="697998"/>
            <a:ext cx="2702380" cy="4672490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401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137" y="412389"/>
            <a:ext cx="1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NHÓM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117"/>
            <a:ext cx="4533900" cy="394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98388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52328" cy="5143500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01593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1295400" y="2937486"/>
            <a:ext cx="6516418" cy="2206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2" y="1389865"/>
            <a:ext cx="8866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 TẠO SẢN PHẨM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0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51</Words>
  <Application>Microsoft Office PowerPoint</Application>
  <PresentationFormat>On-screen Show 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Administrator</cp:lastModifiedBy>
  <cp:revision>26</cp:revision>
  <dcterms:created xsi:type="dcterms:W3CDTF">2022-11-03T05:25:38Z</dcterms:created>
  <dcterms:modified xsi:type="dcterms:W3CDTF">2024-06-17T03:31:50Z</dcterms:modified>
</cp:coreProperties>
</file>