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4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9.wma"/><Relationship Id="rId7" Type="http://schemas.openxmlformats.org/officeDocument/2006/relationships/image" Target="../media/image14.jpe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13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media10.wma"/><Relationship Id="rId7" Type="http://schemas.openxmlformats.org/officeDocument/2006/relationships/image" Target="../media/image17.jpg"/><Relationship Id="rId2" Type="http://schemas.microsoft.com/office/2007/relationships/media" Target="../media/media10.wma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media11.wma"/><Relationship Id="rId7" Type="http://schemas.openxmlformats.org/officeDocument/2006/relationships/image" Target="../media/image20.jpg"/><Relationship Id="rId2" Type="http://schemas.microsoft.com/office/2007/relationships/media" Target="../media/media11.wma"/><Relationship Id="rId1" Type="http://schemas.openxmlformats.org/officeDocument/2006/relationships/tags" Target="../tags/tag10.xml"/><Relationship Id="rId6" Type="http://schemas.openxmlformats.org/officeDocument/2006/relationships/image" Target="../media/image19.jpe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audio" Target="../media/media12.wma"/><Relationship Id="rId7" Type="http://schemas.openxmlformats.org/officeDocument/2006/relationships/image" Target="../media/image23.jpg"/><Relationship Id="rId2" Type="http://schemas.microsoft.com/office/2007/relationships/media" Target="../media/media12.wma"/><Relationship Id="rId1" Type="http://schemas.openxmlformats.org/officeDocument/2006/relationships/tags" Target="../tags/tag11.xml"/><Relationship Id="rId6" Type="http://schemas.openxmlformats.org/officeDocument/2006/relationships/image" Target="../media/image22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wma"/><Relationship Id="rId7" Type="http://schemas.openxmlformats.org/officeDocument/2006/relationships/image" Target="../media/image8.jpe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ma"/><Relationship Id="rId7" Type="http://schemas.openxmlformats.org/officeDocument/2006/relationships/image" Target="../media/image10.jp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9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wma"/><Relationship Id="rId7" Type="http://schemas.openxmlformats.org/officeDocument/2006/relationships/image" Target="../media/image12.jpe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11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599964" y="2717007"/>
            <a:ext cx="6814569" cy="1959727"/>
          </a:xfrm>
        </p:spPr>
        <p:txBody>
          <a:bodyPr>
            <a:normAutofit fontScale="25000" lnSpcReduction="20000"/>
          </a:bodyPr>
          <a:lstStyle/>
          <a:p>
            <a:pPr algn="ctr"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0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0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10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493469" y="4676734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790825" y="241717"/>
            <a:ext cx="6705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34269"/>
            <a:ext cx="21510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299" y="493380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12" y="295000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3" y="318980"/>
            <a:ext cx="3508033" cy="2631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15" y="1365429"/>
            <a:ext cx="4237885" cy="3178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1" y="3681805"/>
            <a:ext cx="3494385" cy="221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5838" y="58971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34" y="271988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127460"/>
            <a:ext cx="3604052" cy="270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3509372"/>
            <a:ext cx="3812340" cy="279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1648" y="630071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KNS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532043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51072" y="5527423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3516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9423" y="4077728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Kidsmart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987" y="407772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6" y="186135"/>
            <a:ext cx="5319660" cy="38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4" y="1514901"/>
            <a:ext cx="4995082" cy="3746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693" y="5281762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423" y="4077728"/>
            <a:ext cx="20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LQV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7" y="667198"/>
            <a:ext cx="4547373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71" y="2092581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309</Words>
  <Application>Microsoft Office PowerPoint</Application>
  <PresentationFormat>Widescreen</PresentationFormat>
  <Paragraphs>96</Paragraphs>
  <Slides>18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Administrator</cp:lastModifiedBy>
  <cp:revision>89</cp:revision>
  <dcterms:created xsi:type="dcterms:W3CDTF">2021-11-14T01:00:17Z</dcterms:created>
  <dcterms:modified xsi:type="dcterms:W3CDTF">2024-06-17T04:27:33Z</dcterms:modified>
</cp:coreProperties>
</file>