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73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5" r:id="rId12"/>
    <p:sldId id="264" r:id="rId13"/>
    <p:sldId id="266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D4D86-9CB6-4234-AEE0-16AF6BA943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B75E3-D991-427A-A476-A407E675A5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2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440D3-DEBE-48AA-B9EB-C9E981BC435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1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C3D13-C84C-4BC8-A0DE-6E6417BE5B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1663A-CAAE-4608-95E4-886F203566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6D1B03-C1D5-4A45-8913-2176F0CB617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4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8DBEE-DDD6-4FA4-9343-CE4E57FE8E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0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AC927-0746-481F-ABF6-4C0AD23DA6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0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CE3AC-AB8F-4D4C-AA8B-3E3BE0BA951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09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93030-F64B-44A6-8560-D036DE20DB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92609-E616-411F-A1BC-3C1DA82905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18051-F636-4E19-9D3E-797E138592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9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BC81-2071-49BF-A00F-6E43904A20B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200400" y="3884554"/>
            <a:ext cx="62737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>
                <a:solidFill>
                  <a:srgbClr val="006600"/>
                </a:solidFill>
              </a:rPr>
              <a:t>Đề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tài</a:t>
            </a:r>
            <a:r>
              <a:rPr lang="en-US" altLang="en-US" b="1" dirty="0">
                <a:solidFill>
                  <a:srgbClr val="006600"/>
                </a:solidFill>
              </a:rPr>
              <a:t>: </a:t>
            </a:r>
            <a:r>
              <a:rPr lang="en-US" altLang="en-US" b="1" dirty="0">
                <a:solidFill>
                  <a:srgbClr val="006600"/>
                </a:solidFill>
              </a:rPr>
              <a:t>B</a:t>
            </a:r>
            <a:r>
              <a:rPr lang="en-US" altLang="en-US" b="1" dirty="0" err="1">
                <a:solidFill>
                  <a:srgbClr val="006600"/>
                </a:solidFill>
              </a:rPr>
              <a:t>ảo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vệ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trái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đất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 smtClean="0">
                <a:solidFill>
                  <a:srgbClr val="006600"/>
                </a:solidFill>
              </a:rPr>
              <a:t>Giáo</a:t>
            </a:r>
            <a:r>
              <a:rPr lang="en-US" altLang="en-US" b="1" dirty="0" smtClean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viên</a:t>
            </a:r>
            <a:r>
              <a:rPr lang="en-US" altLang="en-US" b="1" dirty="0">
                <a:solidFill>
                  <a:srgbClr val="006600"/>
                </a:solidFill>
              </a:rPr>
              <a:t>: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Đặng</a:t>
            </a:r>
            <a:r>
              <a:rPr lang="en-US" altLang="en-US" b="1" dirty="0" smtClean="0">
                <a:solidFill>
                  <a:srgbClr val="006600"/>
                </a:solidFill>
              </a:rPr>
              <a:t> Thu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Hương</a:t>
            </a:r>
            <a:r>
              <a:rPr lang="en-US" altLang="en-US" b="1" dirty="0" smtClean="0">
                <a:solidFill>
                  <a:srgbClr val="006600"/>
                </a:solidFill>
              </a:rPr>
              <a:t> 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143000" y="2481264"/>
            <a:ext cx="998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5709"/>
            <a:ext cx="8971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 THỤY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3333" l="1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7" y="1063694"/>
            <a:ext cx="1243052" cy="12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6731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8055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đồ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dùng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đồ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nguyên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liệu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thải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85981"/>
          </a:xfrm>
        </p:spPr>
      </p:pic>
    </p:spTree>
    <p:extLst>
      <p:ext uri="{BB962C8B-B14F-4D97-AF65-F5344CB8AC3E}">
        <p14:creationId xmlns:p14="http://schemas.microsoft.com/office/powerpoint/2010/main" val="39494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912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57504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giấy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181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62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81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nước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4" y="32360"/>
            <a:ext cx="9121036" cy="56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1" y="6264"/>
            <a:ext cx="9144000" cy="5708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91200"/>
            <a:ext cx="80772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Sử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</a:t>
            </a:r>
            <a:r>
              <a:rPr lang="en-US" b="1" dirty="0" err="1" smtClean="0">
                <a:solidFill>
                  <a:srgbClr val="0000FF"/>
                </a:solidFill>
              </a:rPr>
              <a:t>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năng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lượng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mặt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trời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91200"/>
            <a:ext cx="8229600" cy="103235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đạp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xe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8872"/>
            <a:ext cx="4343400" cy="5638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2557" r="23014"/>
          <a:stretch/>
        </p:blipFill>
        <p:spPr>
          <a:xfrm>
            <a:off x="1524000" y="1"/>
            <a:ext cx="4800600" cy="56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638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Hạn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sử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hóa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chất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7467600" cy="5334000"/>
          </a:xfrm>
        </p:spPr>
      </p:pic>
    </p:spTree>
    <p:extLst>
      <p:ext uri="{BB962C8B-B14F-4D97-AF65-F5344CB8AC3E}">
        <p14:creationId xmlns:p14="http://schemas.microsoft.com/office/powerpoint/2010/main" val="1282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005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Nước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bị</a:t>
            </a:r>
            <a:r>
              <a:rPr lang="en-US" b="1" dirty="0" smtClean="0">
                <a:solidFill>
                  <a:srgbClr val="0000FF"/>
                </a:solidFill>
              </a:rPr>
              <a:t> ô </a:t>
            </a:r>
            <a:r>
              <a:rPr lang="en-US" b="1" dirty="0" err="1" smtClean="0">
                <a:solidFill>
                  <a:srgbClr val="0000FF"/>
                </a:solidFill>
              </a:rPr>
              <a:t>nhiễm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344400" cy="5812421"/>
          </a:xfrm>
        </p:spPr>
      </p:pic>
    </p:spTree>
    <p:extLst>
      <p:ext uri="{BB962C8B-B14F-4D97-AF65-F5344CB8AC3E}">
        <p14:creationId xmlns:p14="http://schemas.microsoft.com/office/powerpoint/2010/main" val="2032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867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Ô </a:t>
            </a:r>
            <a:r>
              <a:rPr lang="en-US" b="1" dirty="0" err="1" smtClean="0">
                <a:solidFill>
                  <a:srgbClr val="0000FF"/>
                </a:solidFill>
              </a:rPr>
              <a:t>nhiễm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không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khí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5867400"/>
          </a:xfrm>
        </p:spPr>
      </p:pic>
    </p:spTree>
    <p:extLst>
      <p:ext uri="{BB962C8B-B14F-4D97-AF65-F5344CB8AC3E}">
        <p14:creationId xmlns:p14="http://schemas.microsoft.com/office/powerpoint/2010/main" val="2210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965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Rừng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bị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tàn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44"/>
            <a:ext cx="12039600" cy="5715000"/>
          </a:xfrm>
        </p:spPr>
      </p:pic>
    </p:spTree>
    <p:extLst>
      <p:ext uri="{BB962C8B-B14F-4D97-AF65-F5344CB8AC3E}">
        <p14:creationId xmlns:p14="http://schemas.microsoft.com/office/powerpoint/2010/main" val="2241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88957"/>
            <a:ext cx="9144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thải</a:t>
            </a:r>
            <a:r>
              <a:rPr lang="en-US" b="1" dirty="0" smtClean="0">
                <a:solidFill>
                  <a:srgbClr val="0000FF"/>
                </a:solidFill>
              </a:rPr>
              <a:t> ở </a:t>
            </a:r>
            <a:r>
              <a:rPr lang="en-US" b="1" dirty="0" err="1" smtClean="0">
                <a:solidFill>
                  <a:srgbClr val="0000FF"/>
                </a:solidFill>
              </a:rPr>
              <a:t>khắp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mọi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91201"/>
          </a:xfrm>
        </p:spPr>
      </p:pic>
    </p:spTree>
    <p:extLst>
      <p:ext uri="{BB962C8B-B14F-4D97-AF65-F5344CB8AC3E}">
        <p14:creationId xmlns:p14="http://schemas.microsoft.com/office/powerpoint/2010/main" val="19930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609600"/>
            <a:ext cx="5917259" cy="5181600"/>
          </a:xfrm>
        </p:spPr>
      </p:pic>
    </p:spTree>
    <p:extLst>
      <p:ext uri="{BB962C8B-B14F-4D97-AF65-F5344CB8AC3E}">
        <p14:creationId xmlns:p14="http://schemas.microsoft.com/office/powerpoint/2010/main" val="2587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1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Trồng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cây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" y="1"/>
            <a:ext cx="12160684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86740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Bỏ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đúng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định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5791200"/>
          </a:xfrm>
        </p:spPr>
      </p:pic>
    </p:spTree>
    <p:extLst>
      <p:ext uri="{BB962C8B-B14F-4D97-AF65-F5344CB8AC3E}">
        <p14:creationId xmlns:p14="http://schemas.microsoft.com/office/powerpoint/2010/main" val="42849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2"/>
            <a:ext cx="12192000" cy="58290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</a:t>
            </a:r>
            <a:r>
              <a:rPr lang="en-US" b="1" dirty="0" err="1">
                <a:solidFill>
                  <a:srgbClr val="0000FF"/>
                </a:solidFill>
              </a:rPr>
              <a:t>Phân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loại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rác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98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Presentation1</vt:lpstr>
      <vt:lpstr>PowerPoint Presentation</vt:lpstr>
      <vt:lpstr>Nước bị ô nhiễm</vt:lpstr>
      <vt:lpstr>Ô nhiễm không khí</vt:lpstr>
      <vt:lpstr>Rừng bị tàn phá</vt:lpstr>
      <vt:lpstr>Rác thải ở khắp mọi nơi</vt:lpstr>
      <vt:lpstr>PowerPoint Presentation</vt:lpstr>
      <vt:lpstr>Trồng cây</vt:lpstr>
      <vt:lpstr>Bỏ rác đúng nơi quy định</vt:lpstr>
      <vt:lpstr>PowerPoint Presentation</vt:lpstr>
      <vt:lpstr>Làm đồ dùng, đồ chơi từ nguyên liệu phế thải</vt:lpstr>
      <vt:lpstr>Tái chế rác</vt:lpstr>
      <vt:lpstr>Tiết kiệm giấy</vt:lpstr>
      <vt:lpstr>Tiết kiệm điện</vt:lpstr>
      <vt:lpstr>Tiết kiệm nước</vt:lpstr>
      <vt:lpstr>Sử dụng năng lượng mặt trời</vt:lpstr>
      <vt:lpstr>Đi bộ và đạp xe</vt:lpstr>
      <vt:lpstr>Hạn chế sử dụng hóa chất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Nước bị ô nhiễm</dc:title>
  <dc:creator>Welcome</dc:creator>
  <cp:lastModifiedBy>Administrator</cp:lastModifiedBy>
  <cp:revision>9</cp:revision>
  <dcterms:created xsi:type="dcterms:W3CDTF">2018-03-28T11:20:23Z</dcterms:created>
  <dcterms:modified xsi:type="dcterms:W3CDTF">2024-06-20T02:21:51Z</dcterms:modified>
</cp:coreProperties>
</file>