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5007" y="3354417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067" y="0"/>
            <a:ext cx="66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 THỤY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3333" l="1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87" y="830997"/>
            <a:ext cx="1658140" cy="16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24300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451100"/>
            <a:ext cx="469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àu thực phẩ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</Words>
  <Application>Microsoft Office PowerPoint</Application>
  <PresentationFormat>Widescreen</PresentationFormat>
  <Paragraphs>8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Administrator</cp:lastModifiedBy>
  <cp:revision>9</cp:revision>
  <dcterms:created xsi:type="dcterms:W3CDTF">2019-01-10T04:28:20Z</dcterms:created>
  <dcterms:modified xsi:type="dcterms:W3CDTF">2024-06-20T02:43:41Z</dcterms:modified>
</cp:coreProperties>
</file>