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2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7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       </a:t>
            </a:r>
            <a:br>
              <a:rPr lang="en-US" sz="4000" dirty="0"/>
            </a:br>
            <a:r>
              <a:rPr lang="en-US" sz="4000" dirty="0">
                <a:solidFill>
                  <a:srgbClr val="006600"/>
                </a:solidFill>
              </a:rPr>
              <a:t/>
            </a:r>
            <a:br>
              <a:rPr lang="en-US" sz="4000" dirty="0">
                <a:solidFill>
                  <a:srgbClr val="006600"/>
                </a:solidFill>
              </a:rPr>
            </a:br>
            <a:r>
              <a:rPr lang="en-US" sz="4000" dirty="0">
                <a:solidFill>
                  <a:srgbClr val="006600"/>
                </a:solidFill>
              </a:rPr>
              <a:t/>
            </a:r>
            <a:br>
              <a:rPr lang="en-US" sz="4000" dirty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545" y="2286000"/>
            <a:ext cx="9525000" cy="61722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7290" y="28956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</a:rPr>
              <a:t>              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Thơ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Đi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chơi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phố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6600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5656" y="67760"/>
            <a:ext cx="6639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GIA THỤY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3333" l="1778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62" y="736562"/>
            <a:ext cx="769006" cy="7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637" y="13855"/>
            <a:ext cx="6471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1.Ổn </a:t>
            </a:r>
            <a:r>
              <a:rPr lang="en-US" sz="4000" dirty="0" err="1">
                <a:solidFill>
                  <a:srgbClr val="FF0000"/>
                </a:solidFill>
              </a:rPr>
              <a:t>định</a:t>
            </a:r>
            <a:r>
              <a:rPr lang="en-US" sz="4000" dirty="0">
                <a:solidFill>
                  <a:srgbClr val="FF0000"/>
                </a:solidFill>
              </a:rPr>
              <a:t> : Co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cùng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Đi đường em nh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21741"/>
            <a:ext cx="12192000" cy="61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011"/>
            <a:ext cx="12192000" cy="7086600"/>
          </a:xfrm>
        </p:spPr>
      </p:pic>
      <p:sp>
        <p:nvSpPr>
          <p:cNvPr id="9" name="TextBox 8"/>
          <p:cNvSpPr txBox="1"/>
          <p:nvPr/>
        </p:nvSpPr>
        <p:spPr>
          <a:xfrm>
            <a:off x="2880216" y="346001"/>
            <a:ext cx="3358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 smtClean="0"/>
              <a:t>.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 1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429000" y="1850696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Tahoma" panose="020B0604030504040204" pitchFamily="34" charset="0"/>
              </a:rPr>
              <a:t>Ði chơi phố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Gặp đèn đỏ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Dừng </a:t>
            </a:r>
            <a:r>
              <a:rPr lang="vi-VN" sz="2800" dirty="0">
                <a:latin typeface="Tahoma" panose="020B0604030504040204" pitchFamily="34" charset="0"/>
              </a:rPr>
              <a:t>lại thôi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Không </a:t>
            </a:r>
            <a:r>
              <a:rPr lang="vi-VN" sz="2800" dirty="0">
                <a:latin typeface="Tahoma" panose="020B0604030504040204" pitchFamily="34" charset="0"/>
              </a:rPr>
              <a:t>qua vội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Ðèn vàng rồi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Tiếp </a:t>
            </a:r>
            <a:r>
              <a:rPr lang="vi-VN" sz="2800" dirty="0">
                <a:latin typeface="Tahoma" panose="020B0604030504040204" pitchFamily="34" charset="0"/>
              </a:rPr>
              <a:t>đèn xanh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Nào </a:t>
            </a:r>
            <a:r>
              <a:rPr lang="vi-VN" sz="2800" dirty="0">
                <a:latin typeface="Tahoma" panose="020B0604030504040204" pitchFamily="34" charset="0"/>
              </a:rPr>
              <a:t>nhanh nhanh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latin typeface="Tahoma" panose="020B0604030504040204" pitchFamily="34" charset="0"/>
              </a:rPr>
              <a:t>Qua </a:t>
            </a:r>
            <a:r>
              <a:rPr lang="vi-VN" sz="2800" dirty="0">
                <a:latin typeface="Tahoma" panose="020B0604030504040204" pitchFamily="34" charset="0"/>
              </a:rPr>
              <a:t>đường nhé!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                  </a:t>
            </a:r>
            <a:r>
              <a:rPr lang="vi-VN" sz="2800" b="1" i="1" dirty="0">
                <a:solidFill>
                  <a:srgbClr val="3D3D3D"/>
                </a:solidFill>
                <a:latin typeface="Tahoma" panose="020B0604030504040204" pitchFamily="34" charset="0"/>
              </a:rPr>
              <a:t>Triệu Thị Lê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733801" y="1125250"/>
            <a:ext cx="3154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11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3276601" y="-151247"/>
            <a:ext cx="696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lần</a:t>
            </a:r>
            <a:r>
              <a:rPr lang="en-US" sz="3600" dirty="0">
                <a:solidFill>
                  <a:srgbClr val="FF0000"/>
                </a:solidFill>
              </a:rPr>
              <a:t> 2 : </a:t>
            </a:r>
            <a:r>
              <a:rPr lang="en-US" sz="3600" dirty="0" err="1">
                <a:solidFill>
                  <a:srgbClr val="FF0000"/>
                </a:solidFill>
              </a:rPr>
              <a:t>Cùng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minh </a:t>
            </a:r>
            <a:r>
              <a:rPr lang="en-US" sz="3600" dirty="0" err="1">
                <a:solidFill>
                  <a:srgbClr val="FF0000"/>
                </a:solidFill>
              </a:rPr>
              <a:t>họa</a:t>
            </a:r>
            <a:r>
              <a:rPr lang="en-US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3856" y="902027"/>
            <a:ext cx="2935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2"/>
                </a:solidFill>
              </a:rPr>
              <a:t>Đi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chơi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phố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51005"/>
            <a:ext cx="41910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178524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Ði chơi phố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Gặp đèn đỏ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Dừng lại thôi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Không qua vội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Ðèn vàng rồi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Tiếp đèn xanh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Nào nhanh nhanh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Qua đường nhé! </a:t>
            </a:r>
            <a:r>
              <a:rPr lang="vi-VN" sz="2800" dirty="0"/>
              <a:t/>
            </a:r>
            <a:br>
              <a:rPr lang="vi-VN" sz="2800" dirty="0"/>
            </a:b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005529"/>
            <a:ext cx="4267200" cy="27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" y="-76200"/>
            <a:ext cx="12233564" cy="6858000"/>
          </a:xfrm>
        </p:spPr>
      </p:pic>
      <p:sp>
        <p:nvSpPr>
          <p:cNvPr id="7" name="TextBox 6"/>
          <p:cNvSpPr txBox="1"/>
          <p:nvPr/>
        </p:nvSpPr>
        <p:spPr>
          <a:xfrm>
            <a:off x="3505200" y="1060590"/>
            <a:ext cx="4270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Trẻ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đọc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cùng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cô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1" y="1981200"/>
            <a:ext cx="241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3.Kết </a:t>
            </a:r>
            <a:r>
              <a:rPr lang="en-US" sz="4000" dirty="0" err="1">
                <a:solidFill>
                  <a:srgbClr val="FF0000"/>
                </a:solidFill>
              </a:rPr>
              <a:t>thúc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83</Words>
  <Application>Microsoft Office PowerPoint</Application>
  <PresentationFormat>Widescreen</PresentationFormat>
  <Paragraphs>15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Tahoma</vt:lpstr>
      <vt:lpstr>Times New Roman</vt:lpstr>
      <vt:lpstr>1_Office Theme</vt:lpstr>
      <vt:lpstr>2_Office Theme</vt:lpstr>
      <vt:lpstr>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Administrator</cp:lastModifiedBy>
  <cp:revision>54</cp:revision>
  <dcterms:created xsi:type="dcterms:W3CDTF">2019-01-10T03:43:25Z</dcterms:created>
  <dcterms:modified xsi:type="dcterms:W3CDTF">2024-06-20T02:31:58Z</dcterms:modified>
</cp:coreProperties>
</file>