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2" r:id="rId3"/>
    <p:sldId id="273" r:id="rId4"/>
    <p:sldId id="274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8" r:id="rId19"/>
    <p:sldId id="279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6F29-CFDE-44C8-87D1-9863F298EFE4}" type="datetimeFigureOut">
              <a:rPr lang="en-US"/>
              <a:pPr>
                <a:defRPr/>
              </a:pPr>
              <a:t>10/13/2024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569D-F190-41B1-A405-88B946C68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01B3-6D88-4115-A2A6-AF72DC332681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B&#7847;u%20B&#237;%20Th&#432;&#417;ng%20Nhau%20-%20&#272;ang%20C&#7853;p%20Nh&#7853;t%20_%20Ch&#7845;t%20L&#432;&#7907;ng%20128%20kps.mp3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BCB7FE2-A106-2896-2B76-D5B48BBCC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5725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giảng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6DD9B61-744A-3067-432A-11F7D46B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76450"/>
            <a:ext cx="8229600" cy="3394472"/>
          </a:xfrm>
        </p:spPr>
        <p:txBody>
          <a:bodyPr>
            <a:normAutofit lnSpcReduction="10000"/>
          </a:bodyPr>
          <a:lstStyle/>
          <a:p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5-6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tuổi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hiên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2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ro\Pictur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ro\Pictur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ero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1147465"/>
            <a:ext cx="389241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50800"/>
                <a:solidFill>
                  <a:srgbClr val="FFFF00"/>
                </a:solidFill>
              </a:rPr>
              <a:t>Hoạt</a:t>
            </a:r>
            <a:r>
              <a:rPr lang="en-US" sz="5400" b="1" dirty="0">
                <a:ln w="50800"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 w="50800"/>
                <a:solidFill>
                  <a:srgbClr val="FFFF00"/>
                </a:solidFill>
              </a:rPr>
              <a:t>động</a:t>
            </a:r>
            <a:r>
              <a:rPr lang="en-US" sz="5400" b="1" dirty="0">
                <a:ln w="50800"/>
                <a:solidFill>
                  <a:srgbClr val="FFFF00"/>
                </a:solidFill>
              </a:rPr>
              <a:t> 2</a:t>
            </a:r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2505670"/>
            <a:ext cx="74815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Trẻ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hiểu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về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tác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phẩm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393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1143" y="838200"/>
            <a:ext cx="38924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3: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1981200"/>
            <a:ext cx="73152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>
              <a:defRPr/>
            </a:pP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Ghép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nội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dung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truyện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5" name="Bầu Bí Thương Nhau - Đang Cập Nhật _ Chất Lượng 128 kp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15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59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928255" y="1094509"/>
            <a:ext cx="7010400" cy="426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</a:p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Nếu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vui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vẻ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vỗ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tay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</a:p>
        </p:txBody>
      </p:sp>
      <p:pic>
        <p:nvPicPr>
          <p:cNvPr id="4" name="Picture 2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2" y="210917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3512" y="235345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0716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úc mừng. ng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53000" y="6096000"/>
            <a:ext cx="609600" cy="609600"/>
          </a:xfrm>
        </p:spPr>
      </p:pic>
      <p:pic>
        <p:nvPicPr>
          <p:cNvPr id="2050" name="Picture 2" descr="G:\hình nền\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10760"/>
            <a:ext cx="9220200" cy="68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64227" y="990600"/>
            <a:ext cx="6705600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err="1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cap="all" spc="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spc="0" dirty="0" err="1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cap="all" spc="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spc="0" dirty="0" err="1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000" b="1" cap="all" spc="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spc="0" dirty="0" err="1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0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CHÚC CÁC BẠN LỚP A3 CHĂM NGOAN HỌC GIỎI</a:t>
            </a:r>
            <a:endParaRPr lang="en-US" sz="54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chúc mừng. ng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2227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7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User\Desktop\hn1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514600"/>
            <a:ext cx="52578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966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6553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</a:p>
        </p:txBody>
      </p:sp>
      <p:sp>
        <p:nvSpPr>
          <p:cNvPr id="512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524000" y="3048000"/>
            <a:ext cx="7391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>
                <a:rot lat="0" lon="2051998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KỂ CHUYỆN</a:t>
            </a:r>
          </a:p>
        </p:txBody>
      </p:sp>
      <p:pic>
        <p:nvPicPr>
          <p:cNvPr id="4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512" y="210917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432" y="5181600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6585" y="5562600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3061" y="75835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8891672"/>
      </p:ext>
    </p:extLst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hình nền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2450529"/>
            <a:ext cx="655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7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o\Pictures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My Heart Will Go On Piano - Jasmine Horn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189" numSld="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ro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94</Words>
  <Application>Microsoft Office PowerPoint</Application>
  <PresentationFormat>On-screen Show (4:3)</PresentationFormat>
  <Paragraphs>20</Paragraphs>
  <Slides>20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Bài giảng điện tử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Hero</dc:creator>
  <cp:lastModifiedBy>ADMIN</cp:lastModifiedBy>
  <cp:revision>18</cp:revision>
  <dcterms:created xsi:type="dcterms:W3CDTF">2012-10-02T12:09:22Z</dcterms:created>
  <dcterms:modified xsi:type="dcterms:W3CDTF">2024-10-13T10:14:04Z</dcterms:modified>
</cp:coreProperties>
</file>