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6" r:id="rId2"/>
    <p:sldId id="289" r:id="rId3"/>
    <p:sldId id="290" r:id="rId4"/>
    <p:sldId id="267" r:id="rId5"/>
    <p:sldId id="304" r:id="rId6"/>
    <p:sldId id="305" r:id="rId7"/>
    <p:sldId id="306" r:id="rId8"/>
    <p:sldId id="307" r:id="rId9"/>
    <p:sldId id="308" r:id="rId10"/>
    <p:sldId id="309" r:id="rId11"/>
    <p:sldId id="262" r:id="rId12"/>
    <p:sldId id="303" r:id="rId13"/>
    <p:sldId id="311" r:id="rId14"/>
    <p:sldId id="301" r:id="rId15"/>
    <p:sldId id="313" r:id="rId16"/>
    <p:sldId id="315" r:id="rId17"/>
    <p:sldId id="299" r:id="rId18"/>
    <p:sldId id="317" r:id="rId19"/>
    <p:sldId id="319" r:id="rId20"/>
    <p:sldId id="321" r:id="rId21"/>
    <p:sldId id="323" r:id="rId22"/>
    <p:sldId id="325" r:id="rId23"/>
    <p:sldId id="293" r:id="rId24"/>
    <p:sldId id="277" r:id="rId2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91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02/10/2024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02/10/2024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02/10/2024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02/10/2024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02/10/2024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02/10/2024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02/10/2024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02/10/2024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02/10/2024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02/10/2024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02/10/2024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D080D-186B-4A4B-A48B-5441A7734660}" type="datetimeFigureOut">
              <a:rPr lang="vi-VN" smtClean="0"/>
              <a:pPr/>
              <a:t>02/10/2024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073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29500" y="8311"/>
            <a:ext cx="6483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HOA ANH ĐÀO</a:t>
            </a:r>
            <a:endParaRPr lang="vi-VN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769831"/>
            <a:ext cx="1474593" cy="14510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2362200"/>
            <a:ext cx="6864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NGÔN NGỮ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2967335"/>
            <a:ext cx="5372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Hoạt động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Làm quen văn học</a:t>
            </a:r>
            <a:endParaRPr lang="en-US" sz="21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3846" y="3477724"/>
            <a:ext cx="5372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Thơ “ </a:t>
            </a:r>
            <a:r>
              <a:rPr lang="en-US" sz="2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vi-VN" sz="21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1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4021304"/>
            <a:ext cx="3371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0173" y="6346969"/>
            <a:ext cx="2463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</a:t>
            </a:r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52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t="13826" b="15000"/>
          <a:stretch/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4343400" y="48768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59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0" y="-87868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956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793176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2060"/>
                </a:solidFill>
              </a:rPr>
              <a:t>* </a:t>
            </a:r>
            <a:r>
              <a:rPr lang="vi-VN" sz="2800" b="1" dirty="0" smtClean="0">
                <a:solidFill>
                  <a:srgbClr val="002060"/>
                </a:solidFill>
                <a:latin typeface="+mj-lt"/>
              </a:rPr>
              <a:t>Đàm thoại, trích dẫn: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8" name="Content Placeholder 3" descr="HINH TR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5" y="1436688"/>
            <a:ext cx="4457700" cy="38730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24075" y="2662724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latin typeface="+mj-lt"/>
              </a:rPr>
              <a:t>- Cô vừa đọc bài thơ gì?</a:t>
            </a:r>
          </a:p>
          <a:p>
            <a:pPr algn="ctr"/>
            <a:endParaRPr lang="vi-VN" sz="2800" dirty="0">
              <a:latin typeface="+mj-lt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77" y="0"/>
            <a:ext cx="9204988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47800" y="1905000"/>
            <a:ext cx="6463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Cô</a:t>
            </a:r>
            <a:r>
              <a:rPr lang="en-US" sz="3200" dirty="0" smtClean="0"/>
              <a:t> </a:t>
            </a:r>
            <a:r>
              <a:rPr lang="en-US" sz="3200" dirty="0" err="1" smtClean="0"/>
              <a:t>vỗ</a:t>
            </a:r>
            <a:r>
              <a:rPr lang="en-US" sz="3200" dirty="0" smtClean="0"/>
              <a:t> </a:t>
            </a:r>
            <a:r>
              <a:rPr lang="en-US" sz="3200" dirty="0" err="1" smtClean="0"/>
              <a:t>tay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hỏi</a:t>
            </a:r>
            <a:r>
              <a:rPr lang="en-US" sz="3200" dirty="0" smtClean="0"/>
              <a:t> </a:t>
            </a:r>
            <a:r>
              <a:rPr lang="en-US" sz="3200" dirty="0" err="1" smtClean="0"/>
              <a:t>trẻ</a:t>
            </a:r>
            <a:r>
              <a:rPr lang="en-US" sz="3200" dirty="0" smtClean="0"/>
              <a:t> </a:t>
            </a:r>
            <a:r>
              <a:rPr lang="en-US" sz="3200" dirty="0" err="1" smtClean="0"/>
              <a:t>cô</a:t>
            </a:r>
            <a:r>
              <a:rPr lang="en-US" sz="3200" dirty="0" smtClean="0"/>
              <a:t> </a:t>
            </a:r>
            <a:r>
              <a:rPr lang="en-US" sz="3200" dirty="0" err="1" smtClean="0"/>
              <a:t>đang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?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63800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75" y="0"/>
            <a:ext cx="9155575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4988" cy="6858000"/>
          </a:xfrm>
        </p:spPr>
      </p:pic>
      <p:sp>
        <p:nvSpPr>
          <p:cNvPr id="6" name="TextBox 5"/>
          <p:cNvSpPr txBox="1"/>
          <p:nvPr/>
        </p:nvSpPr>
        <p:spPr>
          <a:xfrm>
            <a:off x="2339658" y="2133600"/>
            <a:ext cx="5164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+mj-lt"/>
              </a:rPr>
              <a:t>Tay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làm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những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việc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gì</a:t>
            </a:r>
            <a:r>
              <a:rPr lang="en-US" sz="3600" dirty="0" smtClean="0">
                <a:latin typeface="+mj-lt"/>
              </a:rPr>
              <a:t> hay</a:t>
            </a:r>
            <a:r>
              <a:rPr lang="vi-VN" sz="3600" dirty="0" smtClean="0">
                <a:latin typeface="+mj-lt"/>
              </a:rPr>
              <a:t>?</a:t>
            </a:r>
            <a:endParaRPr lang="vi-VN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613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Mặc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áo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cài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nơ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cài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cúc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09943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-4823" y="261363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394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4988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77328" y="2362200"/>
            <a:ext cx="4250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+mj-lt"/>
              </a:rPr>
              <a:t>Đôi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bàn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tay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còn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để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làm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gì</a:t>
            </a:r>
            <a:r>
              <a:rPr lang="vi-VN" sz="2800" dirty="0" smtClean="0">
                <a:latin typeface="+mj-lt"/>
              </a:rPr>
              <a:t>?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990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09"/>
          <a:stretch/>
        </p:blipFill>
        <p:spPr>
          <a:xfrm>
            <a:off x="-30866" y="15433"/>
            <a:ext cx="9174866" cy="6842567"/>
          </a:xfrm>
        </p:spPr>
      </p:pic>
      <p:sp>
        <p:nvSpPr>
          <p:cNvPr id="5" name="TextBox 4"/>
          <p:cNvSpPr txBox="1"/>
          <p:nvPr/>
        </p:nvSpPr>
        <p:spPr>
          <a:xfrm>
            <a:off x="2308667" y="27008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458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4988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71600" y="2362200"/>
            <a:ext cx="678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+mj-lt"/>
              </a:rPr>
              <a:t>Khi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hai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bàn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tay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nắm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tay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và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lắc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tay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có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nghĩa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gì</a:t>
            </a:r>
            <a:r>
              <a:rPr lang="vi-VN" sz="2800" dirty="0" smtClean="0">
                <a:latin typeface="+mj-lt"/>
              </a:rPr>
              <a:t>?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837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" y="0"/>
            <a:ext cx="9144000" cy="6867882"/>
          </a:xfrm>
        </p:spPr>
      </p:pic>
      <p:sp>
        <p:nvSpPr>
          <p:cNvPr id="5" name="TextBox 4"/>
          <p:cNvSpPr txBox="1"/>
          <p:nvPr/>
        </p:nvSpPr>
        <p:spPr>
          <a:xfrm>
            <a:off x="2743200" y="1117383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>1.Ổn định tổ chức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8700" y="1905000"/>
            <a:ext cx="6858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- Cô cho trẻ hát bài hát” </a:t>
            </a:r>
            <a:r>
              <a:rPr lang="en-US" sz="2800" dirty="0" err="1" smtClean="0"/>
              <a:t>T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vi-VN" sz="2800" dirty="0" smtClean="0"/>
              <a:t>”</a:t>
            </a:r>
          </a:p>
          <a:p>
            <a:r>
              <a:rPr lang="vi-VN" sz="2400" dirty="0" smtClean="0"/>
              <a:t>- Cô trò chuyện với trẻ và đàm thoại về nội dung bài hát.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9830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876800" y="2877819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70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4988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28800" y="1905000"/>
            <a:ext cx="60461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13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t="13826" b="15000"/>
          <a:stretch/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4343400" y="48768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577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3048000" y="2286000"/>
            <a:ext cx="497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rgbClr val="FF0000"/>
                </a:solidFill>
                <a:latin typeface="+mj-lt"/>
              </a:rPr>
              <a:t>Dạy trẻ đọc thơ</a:t>
            </a:r>
            <a:endParaRPr lang="en-US" sz="40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900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609600" y="2819400"/>
            <a:ext cx="8121133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vi-VN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CHÚC CÁC BÉ CHĂM NGOAN HỌC GiỎI</a:t>
            </a:r>
            <a:endParaRPr lang="vi-VN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</p:spPr>
      </p:pic>
      <p:sp>
        <p:nvSpPr>
          <p:cNvPr id="5" name="TextBox 4"/>
          <p:cNvSpPr txBox="1"/>
          <p:nvPr/>
        </p:nvSpPr>
        <p:spPr>
          <a:xfrm>
            <a:off x="1714500" y="913468"/>
            <a:ext cx="712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2060"/>
                </a:solidFill>
                <a:latin typeface="+mj-lt"/>
              </a:rPr>
              <a:t>2. Phương pháp, hình thức tổ chức</a:t>
            </a:r>
            <a:endParaRPr lang="en-US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2100" y="2075607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- Cô đọc lần 1: kết hợp với cử chỉ điệu bộ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2541588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000" dirty="0" smtClean="0"/>
              <a:t>Cô hỏi trẻ:  Cô vừa đọc bài thơ gì?</a:t>
            </a:r>
          </a:p>
          <a:p>
            <a:pPr marL="285750" indent="-285750">
              <a:buFontTx/>
              <a:buChar char="-"/>
            </a:pPr>
            <a:r>
              <a:rPr lang="vi-VN" sz="2000" dirty="0" smtClean="0"/>
              <a:t>Cô giảng giải về nội dung bài thơ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324095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- </a:t>
            </a:r>
            <a:r>
              <a:rPr lang="vi-VN" sz="2000" dirty="0" smtClean="0"/>
              <a:t>Cô đọc lần 2: Kết hợp với tranh minh họa</a:t>
            </a:r>
          </a:p>
        </p:txBody>
      </p:sp>
    </p:spTree>
    <p:extLst>
      <p:ext uri="{BB962C8B-B14F-4D97-AF65-F5344CB8AC3E}">
        <p14:creationId xmlns:p14="http://schemas.microsoft.com/office/powerpoint/2010/main" val="326962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28441" y="2819400"/>
            <a:ext cx="32803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dirty="0" smtClean="0"/>
              <a:t>      </a:t>
            </a:r>
            <a:endParaRPr lang="vi-VN" sz="3600" dirty="0" smtClean="0">
              <a:latin typeface="+mj-lt"/>
            </a:endParaRPr>
          </a:p>
          <a:p>
            <a:pPr algn="ctr"/>
            <a:r>
              <a:rPr lang="vi-VN" sz="3600" dirty="0"/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Nguồn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sưu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tầm</a:t>
            </a:r>
            <a:endParaRPr lang="vi-VN" sz="3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800104" y="2133600"/>
            <a:ext cx="7400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THƠ: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Đôi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bàn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tay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nhỏ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xinh</a:t>
            </a:r>
            <a:endParaRPr lang="vi-VN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75" y="0"/>
            <a:ext cx="9155575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91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Mặc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áo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cài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nơ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cài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cúc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97104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-4823" y="261363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887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09"/>
          <a:stretch/>
        </p:blipFill>
        <p:spPr>
          <a:xfrm>
            <a:off x="-30866" y="15433"/>
            <a:ext cx="9174866" cy="6842567"/>
          </a:xfrm>
        </p:spPr>
      </p:pic>
      <p:sp>
        <p:nvSpPr>
          <p:cNvPr id="5" name="TextBox 4"/>
          <p:cNvSpPr txBox="1"/>
          <p:nvPr/>
        </p:nvSpPr>
        <p:spPr>
          <a:xfrm>
            <a:off x="2308667" y="27008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76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876800" y="2877819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6245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385</Words>
  <Application>Microsoft Office PowerPoint</Application>
  <PresentationFormat>On-screen Show (4:3)</PresentationFormat>
  <Paragraphs>48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anhtuyen</dc:creator>
  <cp:lastModifiedBy>Techsi.vn</cp:lastModifiedBy>
  <cp:revision>47</cp:revision>
  <dcterms:created xsi:type="dcterms:W3CDTF">2016-09-24T12:20:27Z</dcterms:created>
  <dcterms:modified xsi:type="dcterms:W3CDTF">2024-10-02T08:42:43Z</dcterms:modified>
</cp:coreProperties>
</file>