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5" r:id="rId4"/>
    <p:sldId id="266" r:id="rId5"/>
    <p:sldId id="267" r:id="rId6"/>
    <p:sldId id="270" r:id="rId7"/>
    <p:sldId id="268" r:id="rId8"/>
    <p:sldId id="271" r:id="rId9"/>
    <p:sldId id="263" r:id="rId10"/>
    <p:sldId id="264" r:id="rId11"/>
    <p:sldId id="272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3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8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09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74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0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01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85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98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43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647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7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83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189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802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92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9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9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1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3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1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21653-CD99-4D2D-B5D8-37B48DD23F8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64931-7C29-46D4-8FD7-815E36E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9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40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5.png"/><Relationship Id="rId21" Type="http://schemas.openxmlformats.org/officeDocument/2006/relationships/image" Target="../media/image21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23.sv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Relationship Id="rId22" Type="http://schemas.openxmlformats.org/officeDocument/2006/relationships/image" Target="../media/image15.png"/><Relationship Id="rId30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5.png"/><Relationship Id="rId21" Type="http://schemas.openxmlformats.org/officeDocument/2006/relationships/image" Target="../media/image21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23.sv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31" Type="http://schemas.openxmlformats.org/officeDocument/2006/relationships/image" Target="../media/image18.pn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Relationship Id="rId22" Type="http://schemas.openxmlformats.org/officeDocument/2006/relationships/image" Target="../media/image15.png"/><Relationship Id="rId30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image" Target="../media/image210.svg"/><Relationship Id="rId7" Type="http://schemas.openxmlformats.org/officeDocument/2006/relationships/image" Target="../media/image7.png"/><Relationship Id="rId12" Type="http://schemas.openxmlformats.org/officeDocument/2006/relationships/image" Target="../media/image120.svg"/><Relationship Id="rId17" Type="http://schemas.openxmlformats.org/officeDocument/2006/relationships/image" Target="../media/image32.svg"/><Relationship Id="rId2" Type="http://schemas.openxmlformats.org/officeDocument/2006/relationships/image" Target="../media/image4.jpeg"/><Relationship Id="rId16" Type="http://schemas.openxmlformats.org/officeDocument/2006/relationships/image" Target="../media/image19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90.svg"/><Relationship Id="rId10" Type="http://schemas.openxmlformats.org/officeDocument/2006/relationships/image" Target="../media/image100.svg"/><Relationship Id="rId19" Type="http://schemas.openxmlformats.org/officeDocument/2006/relationships/image" Target="../media/image170.svg"/><Relationship Id="rId4" Type="http://schemas.openxmlformats.org/officeDocument/2006/relationships/image" Target="../media/image41.svg"/><Relationship Id="rId9" Type="http://schemas.openxmlformats.org/officeDocument/2006/relationships/image" Target="../media/image8.png"/><Relationship Id="rId14" Type="http://schemas.openxmlformats.org/officeDocument/2006/relationships/image" Target="../media/image140.sv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5.png"/><Relationship Id="rId21" Type="http://schemas.openxmlformats.org/officeDocument/2006/relationships/image" Target="../media/image170.svg"/><Relationship Id="rId7" Type="http://schemas.openxmlformats.org/officeDocument/2006/relationships/image" Target="../media/image7.png"/><Relationship Id="rId12" Type="http://schemas.openxmlformats.org/officeDocument/2006/relationships/image" Target="../media/image120.svg"/><Relationship Id="rId17" Type="http://schemas.openxmlformats.org/officeDocument/2006/relationships/image" Target="../media/image32.svg"/><Relationship Id="rId25" Type="http://schemas.openxmlformats.org/officeDocument/2006/relationships/image" Target="../media/image210.svg"/><Relationship Id="rId2" Type="http://schemas.openxmlformats.org/officeDocument/2006/relationships/image" Target="../media/image4.jpeg"/><Relationship Id="rId16" Type="http://schemas.openxmlformats.org/officeDocument/2006/relationships/image" Target="../media/image1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svg"/><Relationship Id="rId11" Type="http://schemas.openxmlformats.org/officeDocument/2006/relationships/image" Target="../media/image9.png"/><Relationship Id="rId24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230.svg"/><Relationship Id="rId10" Type="http://schemas.openxmlformats.org/officeDocument/2006/relationships/image" Target="../media/image100.svg"/><Relationship Id="rId19" Type="http://schemas.openxmlformats.org/officeDocument/2006/relationships/image" Target="../media/image190.svg"/><Relationship Id="rId4" Type="http://schemas.openxmlformats.org/officeDocument/2006/relationships/image" Target="../media/image41.svg"/><Relationship Id="rId9" Type="http://schemas.openxmlformats.org/officeDocument/2006/relationships/image" Target="../media/image8.png"/><Relationship Id="rId14" Type="http://schemas.openxmlformats.org/officeDocument/2006/relationships/image" Target="../media/image140.sv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20.svg"/><Relationship Id="rId2" Type="http://schemas.openxmlformats.org/officeDocument/2006/relationships/image" Target="../media/image4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100.svg"/><Relationship Id="rId4" Type="http://schemas.openxmlformats.org/officeDocument/2006/relationships/image" Target="../media/image41.svg"/><Relationship Id="rId9" Type="http://schemas.openxmlformats.org/officeDocument/2006/relationships/image" Target="../media/image8.png"/><Relationship Id="rId14" Type="http://schemas.openxmlformats.org/officeDocument/2006/relationships/image" Target="../media/image14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73456"/>
            <a:ext cx="12193057" cy="7004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115" y="524276"/>
            <a:ext cx="6218459" cy="1012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671" y="1423021"/>
            <a:ext cx="1853345" cy="1786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6649" y="3187791"/>
            <a:ext cx="106890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VỰC PHÁT TRIỂN NHẬN THỨC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 tài : Cô bán hàng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Lứa tuổi: Mẫu giáo bé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học: 2024- 2025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46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8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199" y="2600176"/>
            <a:ext cx="654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1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859" y="2554013"/>
            <a:ext cx="10158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0070C0"/>
                </a:solidFill>
                <a:latin typeface="+mj-lt"/>
              </a:rPr>
              <a:t>Giờ học kết thúc :</a:t>
            </a:r>
          </a:p>
          <a:p>
            <a:pPr algn="ctr"/>
            <a:r>
              <a:rPr lang="vi-VN" sz="4000" dirty="0" smtClean="0">
                <a:solidFill>
                  <a:srgbClr val="0070C0"/>
                </a:solidFill>
                <a:latin typeface="+mj-lt"/>
              </a:rPr>
              <a:t>Cảm ơn các con và hẹn gặp lại</a:t>
            </a:r>
            <a:endParaRPr lang="en-US" sz="4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741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1001812" y="353436"/>
            <a:ext cx="10611565" cy="621703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2" name="Freeform 22"/>
          <p:cNvSpPr/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/>
          <p:cNvSpPr/>
          <p:nvPr/>
        </p:nvSpPr>
        <p:spPr>
          <a:xfrm rot="2832433">
            <a:off x="10254547" y="2525466"/>
            <a:ext cx="658680" cy="649673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24"/>
          <p:cNvSpPr/>
          <p:nvPr/>
        </p:nvSpPr>
        <p:spPr>
          <a:xfrm rot="1661043">
            <a:off x="1634437" y="2167886"/>
            <a:ext cx="496392" cy="489604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 rot="726058">
            <a:off x="2980543" y="654226"/>
            <a:ext cx="795223" cy="784349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 rot="-714928">
            <a:off x="8099435" y="261332"/>
            <a:ext cx="878207" cy="878207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7"/>
          <p:cNvSpPr/>
          <p:nvPr/>
        </p:nvSpPr>
        <p:spPr>
          <a:xfrm rot="-9162297">
            <a:off x="1852630" y="5417527"/>
            <a:ext cx="1575855" cy="1363831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Freeform 28"/>
          <p:cNvSpPr/>
          <p:nvPr/>
        </p:nvSpPr>
        <p:spPr>
          <a:xfrm>
            <a:off x="5637574" y="984774"/>
            <a:ext cx="916853" cy="52844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>
            <a:off x="685800" y="3740621"/>
            <a:ext cx="2074545" cy="27432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Rectangle 28"/>
          <p:cNvSpPr/>
          <p:nvPr/>
        </p:nvSpPr>
        <p:spPr>
          <a:xfrm>
            <a:off x="2974142" y="228233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4000" dirty="0">
                <a:solidFill>
                  <a:srgbClr val="7030A0"/>
                </a:solidFill>
                <a:latin typeface="+mj-lt"/>
              </a:rPr>
              <a:t>Cô và trẻ đọc bài thơ: </a:t>
            </a:r>
          </a:p>
          <a:p>
            <a:pPr lvl="0" algn="ctr"/>
            <a:r>
              <a:rPr lang="vi-VN" sz="4000" dirty="0">
                <a:solidFill>
                  <a:srgbClr val="7030A0"/>
                </a:solidFill>
                <a:latin typeface="+mj-lt"/>
              </a:rPr>
              <a:t>“ Bé làm bao nhiêu nghề”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289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999265" y="478557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vi-VN" sz="1200" dirty="0" smtClean="0">
                  <a:latin typeface="Tim e s New Roman"/>
                </a:rPr>
                <a:t>                                                           </a:t>
              </a: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  <a:p>
              <a:r>
                <a:rPr lang="vi-VN" sz="1200" dirty="0">
                  <a:latin typeface="Tim e s New Roman"/>
                </a:rPr>
                <a:t> </a:t>
              </a:r>
              <a:r>
                <a:rPr lang="vi-VN" sz="1200" dirty="0" smtClean="0">
                  <a:latin typeface="Tim e s New Roman"/>
                </a:rPr>
                <a:t> </a:t>
              </a: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  <a:p>
              <a:r>
                <a:rPr lang="vi-VN" sz="1200" dirty="0">
                  <a:latin typeface="Tim e s New Roman"/>
                </a:rPr>
                <a:t> </a:t>
              </a:r>
              <a:endParaRPr lang="vi-VN" sz="1200" dirty="0" smtClean="0">
                <a:latin typeface="Tim e s New Roman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/>
          <p:cNvSpPr/>
          <p:nvPr/>
        </p:nvSpPr>
        <p:spPr>
          <a:xfrm rot="2832433">
            <a:off x="10254547" y="2525466"/>
            <a:ext cx="658680" cy="649673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24"/>
          <p:cNvSpPr/>
          <p:nvPr/>
        </p:nvSpPr>
        <p:spPr>
          <a:xfrm rot="1661043">
            <a:off x="1634437" y="2167886"/>
            <a:ext cx="496392" cy="489604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 rot="726058">
            <a:off x="2980543" y="654226"/>
            <a:ext cx="795223" cy="784349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 rot="-714928">
            <a:off x="8099435" y="261332"/>
            <a:ext cx="878207" cy="878207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7"/>
          <p:cNvSpPr/>
          <p:nvPr/>
        </p:nvSpPr>
        <p:spPr>
          <a:xfrm rot="-9162297">
            <a:off x="1852630" y="5417527"/>
            <a:ext cx="1575855" cy="1363831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Freeform 28"/>
          <p:cNvSpPr/>
          <p:nvPr/>
        </p:nvSpPr>
        <p:spPr>
          <a:xfrm>
            <a:off x="5637574" y="984774"/>
            <a:ext cx="916853" cy="52844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>
            <a:off x="685800" y="3740621"/>
            <a:ext cx="2074545" cy="27432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92773" y="623394"/>
            <a:ext cx="9753222" cy="5039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39214" y="5793798"/>
            <a:ext cx="512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Cô bán hàng quần áo 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69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20324">
            <a:off x="4699403" y="814049"/>
            <a:ext cx="2793195" cy="721152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302675">
            <a:off x="8422541" y="5176859"/>
            <a:ext cx="1147553" cy="113186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493762">
            <a:off x="10055010" y="2699249"/>
            <a:ext cx="496392" cy="489604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772170">
            <a:off x="9345112" y="215525"/>
            <a:ext cx="974076" cy="974076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6294146">
            <a:off x="2747961" y="766777"/>
            <a:ext cx="951705" cy="938690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483876">
            <a:off x="2426317" y="5452778"/>
            <a:ext cx="558377" cy="55074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6459985">
            <a:off x="1653712" y="3202619"/>
            <a:ext cx="597359" cy="597359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45412" y="719938"/>
            <a:ext cx="8741336" cy="481563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21325" y="5888061"/>
            <a:ext cx="702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bán hàng hoa quả.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97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360446" y="1285845"/>
            <a:ext cx="5684373" cy="4484911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23566" y="1150586"/>
            <a:ext cx="8606565" cy="4556830"/>
            <a:chOff x="0" y="0"/>
            <a:chExt cx="11601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60100" cy="812800"/>
            </a:xfrm>
            <a:custGeom>
              <a:avLst/>
              <a:gdLst/>
              <a:ahLst/>
              <a:cxnLst/>
              <a:rect l="l" t="t" r="r" b="b"/>
              <a:pathLst>
                <a:path w="1160100" h="812800">
                  <a:moveTo>
                    <a:pt x="0" y="0"/>
                  </a:moveTo>
                  <a:lnTo>
                    <a:pt x="1160100" y="0"/>
                  </a:lnTo>
                  <a:lnTo>
                    <a:pt x="11601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601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4699403" y="814049"/>
            <a:ext cx="2793195" cy="721152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4505853">
            <a:off x="1918646" y="216456"/>
            <a:ext cx="951705" cy="938690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4"/>
                </a:lnTo>
                <a:lnTo>
                  <a:pt x="0" y="1408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-10306237">
            <a:off x="2756356" y="5187648"/>
            <a:ext cx="834961" cy="823542"/>
          </a:xfrm>
          <a:custGeom>
            <a:avLst/>
            <a:gdLst/>
            <a:ahLst/>
            <a:cxnLst/>
            <a:rect l="l" t="t" r="r" b="b"/>
            <a:pathLst>
              <a:path w="1252441" h="1235313">
                <a:moveTo>
                  <a:pt x="0" y="0"/>
                </a:moveTo>
                <a:lnTo>
                  <a:pt x="1252441" y="0"/>
                </a:lnTo>
                <a:lnTo>
                  <a:pt x="1252441" y="1235313"/>
                </a:lnTo>
                <a:lnTo>
                  <a:pt x="0" y="12353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 rot="3062654">
            <a:off x="9472066" y="1094339"/>
            <a:ext cx="1206725" cy="1044365"/>
          </a:xfrm>
          <a:custGeom>
            <a:avLst/>
            <a:gdLst/>
            <a:ahLst/>
            <a:cxnLst/>
            <a:rect l="l" t="t" r="r" b="b"/>
            <a:pathLst>
              <a:path w="1810087" h="1566548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/>
          <p:cNvSpPr/>
          <p:nvPr/>
        </p:nvSpPr>
        <p:spPr>
          <a:xfrm rot="4340014">
            <a:off x="9539942" y="4526282"/>
            <a:ext cx="1170846" cy="1170846"/>
          </a:xfrm>
          <a:custGeom>
            <a:avLst/>
            <a:gdLst/>
            <a:ahLst/>
            <a:cxnLst/>
            <a:rect l="l" t="t" r="r" b="b"/>
            <a:pathLst>
              <a:path w="1756269" h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/>
          <p:cNvSpPr/>
          <p:nvPr/>
        </p:nvSpPr>
        <p:spPr>
          <a:xfrm rot="-6459985">
            <a:off x="1685199" y="3405232"/>
            <a:ext cx="417763" cy="417763"/>
          </a:xfrm>
          <a:custGeom>
            <a:avLst/>
            <a:gdLst/>
            <a:ahLst/>
            <a:cxnLst/>
            <a:rect l="l" t="t" r="r" b="b"/>
            <a:pathLst>
              <a:path w="626645" h="626645">
                <a:moveTo>
                  <a:pt x="0" y="0"/>
                </a:moveTo>
                <a:lnTo>
                  <a:pt x="626645" y="0"/>
                </a:lnTo>
                <a:lnTo>
                  <a:pt x="626645" y="626645"/>
                </a:lnTo>
                <a:lnTo>
                  <a:pt x="0" y="6266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53100" y="435604"/>
            <a:ext cx="8677031" cy="527181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036659" y="5814812"/>
            <a:ext cx="3719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bán hàng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rau- củ- quả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1531" y="374180"/>
            <a:ext cx="9144793" cy="53455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23566" y="5888061"/>
            <a:ext cx="662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bán hàng thực phẩm 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0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4097" y="2228193"/>
            <a:ext cx="9888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4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7" y="877603"/>
            <a:ext cx="4104673" cy="5102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5959" y="636926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30" y="877603"/>
            <a:ext cx="4523389" cy="5102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3890" y="626416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87" y="220717"/>
            <a:ext cx="4874172" cy="5465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3313" y="6064469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869" y="301023"/>
            <a:ext cx="5281448" cy="5385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4400" y="6064469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118</Words>
  <Application>Microsoft Office PowerPoint</Application>
  <PresentationFormat>Widescreen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 e s New Roman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created xsi:type="dcterms:W3CDTF">2024-11-13T03:13:21Z</dcterms:created>
  <dcterms:modified xsi:type="dcterms:W3CDTF">2024-11-22T03:11:51Z</dcterms:modified>
</cp:coreProperties>
</file>