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71" r:id="rId2"/>
    <p:sldId id="273" r:id="rId3"/>
    <p:sldId id="270" r:id="rId4"/>
    <p:sldId id="257" r:id="rId5"/>
    <p:sldId id="258" r:id="rId6"/>
    <p:sldId id="259" r:id="rId7"/>
    <p:sldId id="274" r:id="rId8"/>
    <p:sldId id="264" r:id="rId9"/>
    <p:sldId id="265" r:id="rId10"/>
    <p:sldId id="280" r:id="rId11"/>
    <p:sldId id="267" r:id="rId12"/>
    <p:sldId id="268" r:id="rId13"/>
    <p:sldId id="289" r:id="rId14"/>
    <p:sldId id="293" r:id="rId15"/>
    <p:sldId id="281" r:id="rId16"/>
    <p:sldId id="283" r:id="rId17"/>
    <p:sldId id="284" r:id="rId18"/>
    <p:sldId id="275" r:id="rId19"/>
    <p:sldId id="278" r:id="rId20"/>
    <p:sldId id="294" r:id="rId21"/>
    <p:sldId id="295" r:id="rId22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y Loc" initials="H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2" autoAdjust="0"/>
    <p:restoredTop sz="94614" autoAdjust="0"/>
  </p:normalViewPr>
  <p:slideViewPr>
    <p:cSldViewPr>
      <p:cViewPr varScale="1">
        <p:scale>
          <a:sx n="81" d="100"/>
          <a:sy n="81" d="100"/>
        </p:scale>
        <p:origin x="167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63595-27C3-48EE-A2D8-F67441E0D1D1}" type="datetimeFigureOut">
              <a:rPr lang="vi-VN" smtClean="0"/>
              <a:t>04/11/2024</a:t>
            </a:fld>
            <a:endParaRPr lang="vi-VN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1FE21-DE16-46B4-8C9C-A2B2256DC41E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vi-VN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t>04/11/2024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t>04/11/2024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t>04/11/2024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t>04/11/2024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t>04/11/2024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t>04/11/2024</a:t>
            </a:fld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t>04/11/2024</a:t>
            </a:fld>
            <a:endParaRPr lang="vi-VN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t>04/11/2024</a:t>
            </a:fld>
            <a:endParaRPr lang="vi-VN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t>04/11/2024</a:t>
            </a:fld>
            <a:endParaRPr lang="vi-VN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t>04/11/2024</a:t>
            </a:fld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t>04/11/2024</a:t>
            </a:fld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D0E58-5515-4A7F-ADAB-AFBF515136F7}" type="datetimeFigureOut">
              <a:rPr lang="vi-VN" smtClean="0"/>
              <a:t>04/11/2024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9AB22-5B91-4B65-9369-A0F97F980D3E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uy Loc\Desktop\images (1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-180527" y="0"/>
            <a:ext cx="9324528" cy="6957392"/>
          </a:xfrm>
          <a:prstGeom prst="rect">
            <a:avLst/>
          </a:prstGeom>
          <a:noFill/>
        </p:spPr>
      </p:pic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550842" y="3355830"/>
            <a:ext cx="8424936" cy="13849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LĨNH VỰC PHÁT TRIỂN NHẬN THỨC</a:t>
            </a:r>
          </a:p>
          <a:p>
            <a:pPr algn="ctr"/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Đề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tài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: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Chắp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ghép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hình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để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tạo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thành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hình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mới</a:t>
            </a:r>
            <a:endParaRPr lang="en-US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ctr"/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Đối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tượng</a:t>
            </a:r>
            <a:r>
              <a:rPr lang="en-US" sz="28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: </a:t>
            </a:r>
            <a:r>
              <a:rPr lang="en-US" sz="28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3- 4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tuổi</a:t>
            </a:r>
            <a:endParaRPr lang="en-US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355287"/>
            <a:ext cx="16002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835696" y="378676"/>
            <a:ext cx="58737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HOA ANH ĐÀO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86182" y="3071810"/>
            <a:ext cx="2214578" cy="250033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786182" y="1000108"/>
            <a:ext cx="2214578" cy="2214578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  <p:sp>
        <p:nvSpPr>
          <p:cNvPr id="2" name="Rectangle 1"/>
          <p:cNvSpPr/>
          <p:nvPr/>
        </p:nvSpPr>
        <p:spPr>
          <a:xfrm>
            <a:off x="1916534" y="404664"/>
            <a:ext cx="5953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nhật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nhật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857356" y="1857364"/>
            <a:ext cx="1714512" cy="4429156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643570" y="1785926"/>
            <a:ext cx="1814506" cy="4500594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nhật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3108" y="2000240"/>
            <a:ext cx="1928826" cy="4286280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071934" y="2000240"/>
            <a:ext cx="2000264" cy="4286280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 rot="10800000">
            <a:off x="3923928" y="2421417"/>
            <a:ext cx="3055633" cy="2951715"/>
          </a:xfrm>
          <a:prstGeom prst="rtTriangl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 rot="16200000" flipV="1">
            <a:off x="1902193" y="2400697"/>
            <a:ext cx="3096260" cy="2848610"/>
          </a:xfrm>
          <a:prstGeom prst="rtTriangl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0250" y="19304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Chắp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ghép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hai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hình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tam giác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thành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1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hình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vuông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4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8111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Chắp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ghép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hai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hình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tam giác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thành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1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hình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vuông</a:t>
            </a:r>
            <a:endParaRPr lang="en-US" sz="2400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 rot="10800000">
            <a:off x="3128326" y="2354482"/>
            <a:ext cx="2887346" cy="3097531"/>
          </a:xfrm>
          <a:prstGeom prst="rtTriangl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 rot="16200000" flipV="1">
            <a:off x="3023234" y="2459576"/>
            <a:ext cx="3097530" cy="2887345"/>
          </a:xfrm>
          <a:prstGeom prst="rtTriangl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4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 rot="8160492">
            <a:off x="2864164" y="1537718"/>
            <a:ext cx="3055633" cy="2951715"/>
          </a:xfrm>
          <a:prstGeom prst="rtTriangl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267744" y="3013575"/>
            <a:ext cx="4248472" cy="3665627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552926" y="3508067"/>
            <a:ext cx="1154978" cy="1069290"/>
          </a:xfrm>
          <a:prstGeom prst="rect">
            <a:avLst/>
          </a:prstGeom>
          <a:solidFill>
            <a:srgbClr val="FFFF00"/>
          </a:solidFill>
          <a:ln w="0">
            <a:noFill/>
            <a:miter lim="800000"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5148064" y="3539968"/>
            <a:ext cx="1154978" cy="1069290"/>
          </a:xfrm>
          <a:prstGeom prst="rect">
            <a:avLst/>
          </a:prstGeom>
          <a:solidFill>
            <a:srgbClr val="FFFF00"/>
          </a:solidFill>
          <a:ln w="0">
            <a:noFill/>
            <a:miter lim="800000"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815914" y="4657356"/>
            <a:ext cx="1152129" cy="2021846"/>
          </a:xfrm>
          <a:prstGeom prst="rect">
            <a:avLst/>
          </a:prstGeom>
          <a:solidFill>
            <a:srgbClr val="00B050"/>
          </a:solidFill>
          <a:ln w="0">
            <a:noFill/>
            <a:miter lim="800000"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  <p:sp>
        <p:nvSpPr>
          <p:cNvPr id="2" name="Text Box 1"/>
          <p:cNvSpPr txBox="1"/>
          <p:nvPr/>
        </p:nvSpPr>
        <p:spPr>
          <a:xfrm>
            <a:off x="1043395" y="331470"/>
            <a:ext cx="669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MỞ RỘNG: CHẮP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GHÉP NGÔI NHÀ TỪ CÁC HÌNH HỌC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 rot="13302959">
            <a:off x="3199504" y="711622"/>
            <a:ext cx="2779157" cy="2993672"/>
          </a:xfrm>
          <a:prstGeom prst="rt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680151" y="4263060"/>
            <a:ext cx="5357850" cy="178595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 rot="3376431">
            <a:off x="3245690" y="2490142"/>
            <a:ext cx="1845394" cy="1260651"/>
          </a:xfrm>
          <a:prstGeom prst="rtTriangl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  <p:sp>
        <p:nvSpPr>
          <p:cNvPr id="2" name="Text Box 1"/>
          <p:cNvSpPr txBox="1"/>
          <p:nvPr/>
        </p:nvSpPr>
        <p:spPr>
          <a:xfrm>
            <a:off x="1411629" y="6237312"/>
            <a:ext cx="6354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MỞ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RỘNG: CHẮP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GHÉP CÁI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14414" y="3714752"/>
            <a:ext cx="5357850" cy="1285884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14414" y="2071678"/>
            <a:ext cx="1500198" cy="2938482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2195736" y="4929198"/>
            <a:ext cx="1161818" cy="109209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D99594"/>
            </a:solidFill>
            <a:rou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vi-VN" dirty="0"/>
          </a:p>
        </p:txBody>
      </p:sp>
      <p:sp>
        <p:nvSpPr>
          <p:cNvPr id="7" name="Oval 2"/>
          <p:cNvSpPr>
            <a:spLocks noChangeArrowheads="1"/>
          </p:cNvSpPr>
          <p:nvPr/>
        </p:nvSpPr>
        <p:spPr bwMode="auto">
          <a:xfrm>
            <a:off x="4786314" y="4929198"/>
            <a:ext cx="1153838" cy="109209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D99594"/>
            </a:solidFill>
            <a:rou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vi-VN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00166" y="2428868"/>
            <a:ext cx="795342" cy="1947874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  <p:sp>
        <p:nvSpPr>
          <p:cNvPr id="2" name="Text Box 1"/>
          <p:cNvSpPr txBox="1"/>
          <p:nvPr/>
        </p:nvSpPr>
        <p:spPr>
          <a:xfrm>
            <a:off x="1763688" y="548680"/>
            <a:ext cx="544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MỞ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RỘNG: CHẮP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GHÉP XE Ô TÔ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Huy Loc\Desktop\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80728" y="7081"/>
            <a:ext cx="11052720" cy="6850919"/>
          </a:xfrm>
          <a:prstGeom prst="rect">
            <a:avLst/>
          </a:prstGeom>
          <a:noFill/>
        </p:spPr>
      </p:pic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971600" y="868475"/>
            <a:ext cx="7715304" cy="2000263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b="1" kern="10" dirty="0" smtClean="0">
                <a:ln w="9525">
                  <a:solidFill>
                    <a:srgbClr val="00CCFF"/>
                  </a:solidFill>
                  <a:rou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Phần 3: Bé trổ tài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uy Loc\Desktop\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8720" y="7081"/>
            <a:ext cx="11052720" cy="6850919"/>
          </a:xfrm>
          <a:prstGeom prst="rect">
            <a:avLst/>
          </a:prstGeom>
          <a:noFill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15616" y="852681"/>
            <a:ext cx="7920880" cy="1785104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</a:ln>
        </p:spPr>
        <p:txBody>
          <a:bodyPr wrap="square" anchor="ctr">
            <a:spAutoFit/>
          </a:bodyPr>
          <a:lstStyle/>
          <a:p>
            <a:pPr algn="ctr"/>
            <a:endParaRPr lang="en-US" sz="28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1: Ai </a:t>
            </a:r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785786" y="857232"/>
            <a:ext cx="8102630" cy="4318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68444"/>
              </a:avLst>
            </a:prstTxWarp>
          </a:bodyPr>
          <a:lstStyle/>
          <a:p>
            <a:pPr algn="ctr"/>
            <a:endParaRPr lang="vi-VN" sz="2000" i="1" kern="10" dirty="0">
              <a:ln w="50800">
                <a:solidFill>
                  <a:srgbClr val="008000"/>
                </a:solidFill>
                <a:round/>
              </a:ln>
              <a:solidFill>
                <a:srgbClr val="FF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pic>
        <p:nvPicPr>
          <p:cNvPr id="4099" name="Picture 3" descr="C:\Users\Huy Loc\Desktop\1412hinh-nen-de-thuong-co-be-ngu-nuo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7214"/>
            <a:ext cx="9144000" cy="6500834"/>
          </a:xfrm>
          <a:prstGeom prst="rect">
            <a:avLst/>
          </a:prstGeom>
          <a:noFill/>
        </p:spPr>
      </p:pic>
      <p:sp>
        <p:nvSpPr>
          <p:cNvPr id="10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1000100" y="2928934"/>
            <a:ext cx="7429552" cy="17859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68444"/>
              </a:avLst>
            </a:prstTxWarp>
          </a:bodyPr>
          <a:lstStyle/>
          <a:p>
            <a:pPr algn="ctr"/>
            <a:endParaRPr lang="vi-VN" sz="2800" b="1" kern="10" dirty="0" smtClean="0">
              <a:ln w="50800">
                <a:solidFill>
                  <a:srgbClr val="008000"/>
                </a:solidFill>
                <a:round/>
              </a:ln>
              <a:solidFill>
                <a:srgbClr val="FFFF00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ctr"/>
            <a:endParaRPr lang="vi-VN" sz="2800" b="1" kern="10" dirty="0" smtClean="0">
              <a:ln w="50800">
                <a:solidFill>
                  <a:srgbClr val="008000"/>
                </a:solidFill>
                <a:round/>
              </a:ln>
              <a:solidFill>
                <a:srgbClr val="FFFF00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ctr"/>
            <a:r>
              <a:rPr lang="vi-VN" sz="2800" b="1" kern="10" dirty="0" smtClean="0">
                <a:ln w="50800">
                  <a:solidFill>
                    <a:srgbClr val="008000"/>
                  </a:solidFill>
                  <a:round/>
                </a:ln>
                <a:solidFill>
                  <a:srgbClr val="FFFF00"/>
                </a:solidFill>
                <a:latin typeface="Times New Roman" panose="02020603050405020304"/>
                <a:cs typeface="Times New Roman" panose="02020603050405020304"/>
              </a:rPr>
              <a:t>Phần 1: Giải đố đoán hình</a:t>
            </a:r>
            <a:endParaRPr lang="vi-VN" sz="2800" b="1" kern="10" dirty="0">
              <a:ln w="50800">
                <a:solidFill>
                  <a:srgbClr val="008000"/>
                </a:solidFill>
                <a:round/>
              </a:ln>
              <a:solidFill>
                <a:srgbClr val="FFFF00"/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 -0.33333 L -4.16667E-6 -3.7037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Huy Loc\Desktop\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04663" y="68282"/>
            <a:ext cx="10441160" cy="6789717"/>
          </a:xfrm>
          <a:prstGeom prst="rect">
            <a:avLst/>
          </a:prstGeom>
          <a:noFill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75656" y="984647"/>
            <a:ext cx="7385992" cy="2616101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</a:ln>
        </p:spPr>
        <p:txBody>
          <a:bodyPr wrap="square" anchor="ctr">
            <a:spAutoFit/>
          </a:bodyPr>
          <a:lstStyle/>
          <a:p>
            <a:pPr algn="ctr"/>
            <a:endParaRPr lang="en-US" sz="28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endParaRPr lang="en-US" sz="5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604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 descr="C:\Users\Huy Loc\Desktop\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16632" y="35828"/>
            <a:ext cx="10441160" cy="6789717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827584" y="1674740"/>
            <a:ext cx="871296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66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66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66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66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66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kern="10" dirty="0" err="1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66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  <a:endParaRPr lang="en-US" sz="66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03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 rot="10800000" flipV="1">
            <a:off x="5436096" y="1020138"/>
            <a:ext cx="3929090" cy="278608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góc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góc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nhọn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cạnh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biết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</a:t>
            </a:r>
            <a:r>
              <a:rPr lang="en-US" sz="2400" dirty="0" smtClean="0"/>
              <a:t>?</a:t>
            </a:r>
            <a:endParaRPr lang="vi-VN" sz="2400" dirty="0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214546" y="1428736"/>
            <a:ext cx="4643470" cy="4214842"/>
          </a:xfrm>
          <a:prstGeom prst="rtTriangle">
            <a:avLst/>
          </a:prstGeom>
          <a:solidFill>
            <a:srgbClr val="FFFF00"/>
          </a:solidFill>
          <a:ln w="0">
            <a:noFill/>
            <a:miter lim="800000"/>
          </a:ln>
          <a:effectLst>
            <a:outerShdw dist="28398" dir="3806097" algn="ctr" rotWithShape="0">
              <a:srgbClr val="243F60"/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  <p:sp>
        <p:nvSpPr>
          <p:cNvPr id="5" name="Hình Chữ nhật 4"/>
          <p:cNvSpPr/>
          <p:nvPr/>
        </p:nvSpPr>
        <p:spPr>
          <a:xfrm>
            <a:off x="2928926" y="714357"/>
            <a:ext cx="4732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Hoạt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động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Giải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đoán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endParaRPr lang="vi-VN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57610" cy="5726130"/>
          </a:xfrm>
        </p:spPr>
        <p:txBody>
          <a:bodyPr>
            <a:normAutofit/>
          </a:bodyPr>
          <a:lstStyle/>
          <a:p>
            <a:pPr algn="l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bốn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góc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ạnh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bằng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Bạn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nào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giỏi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vi-VN" sz="24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355976" y="1428736"/>
            <a:ext cx="4359428" cy="428628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Họ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Nhật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Cũng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có 4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cạnh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mà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chẳng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bằng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rồi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bạn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giải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vậy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nói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785786" y="3786190"/>
            <a:ext cx="7500990" cy="2500330"/>
          </a:xfrm>
          <a:prstGeom prst="rect">
            <a:avLst/>
          </a:prstGeom>
          <a:solidFill>
            <a:srgbClr val="00B050"/>
          </a:solidFill>
          <a:ln w="0">
            <a:noFill/>
            <a:miter lim="800000"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7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0" y="274638"/>
            <a:ext cx="3419872" cy="5654692"/>
          </a:xfrm>
        </p:spPr>
        <p:txBody>
          <a:bodyPr>
            <a:normAutofit/>
          </a:bodyPr>
          <a:lstStyle/>
          <a:p>
            <a:pPr algn="l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Béo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béo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tròn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Chỉ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đứng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cạnh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góc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biết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̀?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8" name="Oval 2"/>
          <p:cNvSpPr>
            <a:spLocks noChangeArrowheads="1"/>
          </p:cNvSpPr>
          <p:nvPr/>
        </p:nvSpPr>
        <p:spPr bwMode="auto">
          <a:xfrm>
            <a:off x="3419872" y="908720"/>
            <a:ext cx="5509846" cy="5592114"/>
          </a:xfrm>
          <a:prstGeom prst="ellipse">
            <a:avLst/>
          </a:prstGeom>
          <a:solidFill>
            <a:srgbClr val="C00000"/>
          </a:solidFill>
          <a:ln w="12700">
            <a:solidFill>
              <a:srgbClr val="D99594"/>
            </a:solidFill>
            <a:rou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vi-V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409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Huy Loc\Desktop\hinh-nen-dien-thoai-.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612560" cy="7029400"/>
          </a:xfrm>
          <a:prstGeom prst="rect">
            <a:avLst/>
          </a:prstGeom>
          <a:noFill/>
        </p:spPr>
      </p:pic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714348" y="714357"/>
            <a:ext cx="7715304" cy="2000263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b="1" kern="10" dirty="0" smtClean="0">
                <a:ln w="9525">
                  <a:solidFill>
                    <a:srgbClr val="00CCFF"/>
                  </a:solidFill>
                  <a:round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Phần 2: Hình học ngộ nghĩnh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Chắp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00166" y="2000240"/>
            <a:ext cx="2714644" cy="2786082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786314" y="2000240"/>
            <a:ext cx="2714644" cy="285752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  <p:sp>
        <p:nvSpPr>
          <p:cNvPr id="6" name="Rectangle 5"/>
          <p:cNvSpPr/>
          <p:nvPr/>
        </p:nvSpPr>
        <p:spPr>
          <a:xfrm>
            <a:off x="1595063" y="4953425"/>
            <a:ext cx="5953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nhật</a:t>
            </a:r>
            <a:endParaRPr lang="en-US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71604" y="2786058"/>
            <a:ext cx="2671770" cy="3071834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vi-VN">
              <a:solidFill>
                <a:srgbClr val="00B0F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214810" y="2786058"/>
            <a:ext cx="2857520" cy="3071834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vi-VN"/>
          </a:p>
        </p:txBody>
      </p:sp>
      <p:sp>
        <p:nvSpPr>
          <p:cNvPr id="3" name="Rectangle 2"/>
          <p:cNvSpPr/>
          <p:nvPr/>
        </p:nvSpPr>
        <p:spPr>
          <a:xfrm>
            <a:off x="1594599" y="476672"/>
            <a:ext cx="5953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nhật</a:t>
            </a:r>
            <a:endParaRPr lang="en-US" sz="24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Chủ đề của Offic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212</Words>
  <Application>Microsoft Office PowerPoint</Application>
  <PresentationFormat>On-screen Show (4:3)</PresentationFormat>
  <Paragraphs>31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Chủ đề của Office</vt:lpstr>
      <vt:lpstr>PowerPoint Presentation</vt:lpstr>
      <vt:lpstr>PowerPoint Presentation</vt:lpstr>
      <vt:lpstr> Một góc vuông Hai góc nhọn Ba cạnh như ai Đố biết hình gì?</vt:lpstr>
      <vt:lpstr>Vuông bốn góc Cạnh bằng nhau Bạn nào giỏi Đọc tên tôi? </vt:lpstr>
      <vt:lpstr>Họ Hình tên Nhật là em  Cũng có 4 cạnh mà chẳng bằng nhau Đố rồi các bạn giải mau Tên thì như  vậy hình gì nói đi?</vt:lpstr>
      <vt:lpstr>Béo trục béo tròn Chỉ  lăn không đứng Không cạnh, không góc Đố biết hình gì?</vt:lpstr>
      <vt:lpstr>PowerPoint Presentation</vt:lpstr>
      <vt:lpstr>Hoạt động 2: Chắp ghép  các hình học để tạo thành hình mới. </vt:lpstr>
      <vt:lpstr>PowerPoint Presentation</vt:lpstr>
      <vt:lpstr>PowerPoint Presentation</vt:lpstr>
      <vt:lpstr> Chắp ghép hai hình chữ nhật thành 1 hình vuông</vt:lpstr>
      <vt:lpstr>Chắp ghép hai hình chữ̃ nhật thành 1 hình vuông</vt:lpstr>
      <vt:lpstr>Chắp ghép hai hình tam giác thành 1 hình vuông</vt:lpstr>
      <vt:lpstr>Chắp ghép hai hình tam giác thành 1 hình vuông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Hoạt động 1: ôn luyện hình</dc:title>
  <dc:creator>Huy Loc</dc:creator>
  <cp:lastModifiedBy>Techsi.vn</cp:lastModifiedBy>
  <cp:revision>74</cp:revision>
  <dcterms:created xsi:type="dcterms:W3CDTF">2015-10-27T05:14:00Z</dcterms:created>
  <dcterms:modified xsi:type="dcterms:W3CDTF">2024-11-04T06:45:40Z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388ABC972A3841C4944990359367BA0C</vt:lpwstr>
  </property>
  <property fmtid="{D5CDD505-2E9C-101B-9397-08002B2CF9AE}" pid="3" name="KSOProductBuildVer">
    <vt:lpwstr>1033-11.2.0.11074</vt:lpwstr>
  </property>
</Properties>
</file>