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57" r:id="rId2"/>
    <p:sldId id="260" r:id="rId3"/>
    <p:sldId id="262" r:id="rId4"/>
    <p:sldId id="261" r:id="rId5"/>
    <p:sldId id="264" r:id="rId6"/>
    <p:sldId id="263" r:id="rId7"/>
    <p:sldId id="265" r:id="rId8"/>
    <p:sldId id="266" r:id="rId9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FCFB"/>
    <a:srgbClr val="9BF6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540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8D17FD-B709-42BF-A8C9-E795B6FEB752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54587-5D57-424F-96C4-7791EC77E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37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gif"/><Relationship Id="rId18" Type="http://schemas.openxmlformats.org/officeDocument/2006/relationships/image" Target="../media/image17.png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svg"/><Relationship Id="rId2" Type="http://schemas.openxmlformats.org/officeDocument/2006/relationships/image" Target="../media/image1.gif"/><Relationship Id="rId16" Type="http://schemas.openxmlformats.org/officeDocument/2006/relationships/image" Target="../media/image15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18" Type="http://schemas.openxmlformats.org/officeDocument/2006/relationships/image" Target="../media/image18.png"/><Relationship Id="rId3" Type="http://schemas.openxmlformats.org/officeDocument/2006/relationships/image" Target="../media/image4.svg"/><Relationship Id="rId7" Type="http://schemas.openxmlformats.org/officeDocument/2006/relationships/image" Target="../media/image14.svg"/><Relationship Id="rId12" Type="http://schemas.openxmlformats.org/officeDocument/2006/relationships/image" Target="../media/image21.svg"/><Relationship Id="rId17" Type="http://schemas.openxmlformats.org/officeDocument/2006/relationships/image" Target="../media/image2.gif"/><Relationship Id="rId2" Type="http://schemas.openxmlformats.org/officeDocument/2006/relationships/image" Target="../media/image3.png"/><Relationship Id="rId16" Type="http://schemas.openxmlformats.org/officeDocument/2006/relationships/image" Target="../media/image25.svg"/><Relationship Id="rId20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0.png"/><Relationship Id="rId5" Type="http://schemas.openxmlformats.org/officeDocument/2006/relationships/image" Target="../media/image7.svg"/><Relationship Id="rId15" Type="http://schemas.openxmlformats.org/officeDocument/2006/relationships/image" Target="../media/image24.png"/><Relationship Id="rId10" Type="http://schemas.openxmlformats.org/officeDocument/2006/relationships/image" Target="../media/image5.png"/><Relationship Id="rId19" Type="http://schemas.openxmlformats.org/officeDocument/2006/relationships/image" Target="../media/image19.svg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18" Type="http://schemas.openxmlformats.org/officeDocument/2006/relationships/image" Target="../media/image18.png"/><Relationship Id="rId3" Type="http://schemas.openxmlformats.org/officeDocument/2006/relationships/image" Target="../media/image4.svg"/><Relationship Id="rId7" Type="http://schemas.openxmlformats.org/officeDocument/2006/relationships/image" Target="../media/image14.svg"/><Relationship Id="rId12" Type="http://schemas.openxmlformats.org/officeDocument/2006/relationships/image" Target="../media/image21.svg"/><Relationship Id="rId17" Type="http://schemas.openxmlformats.org/officeDocument/2006/relationships/image" Target="../media/image2.gif"/><Relationship Id="rId2" Type="http://schemas.openxmlformats.org/officeDocument/2006/relationships/image" Target="../media/image3.png"/><Relationship Id="rId16" Type="http://schemas.openxmlformats.org/officeDocument/2006/relationships/image" Target="../media/image25.svg"/><Relationship Id="rId20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0.png"/><Relationship Id="rId5" Type="http://schemas.openxmlformats.org/officeDocument/2006/relationships/image" Target="../media/image7.svg"/><Relationship Id="rId15" Type="http://schemas.openxmlformats.org/officeDocument/2006/relationships/image" Target="../media/image24.png"/><Relationship Id="rId10" Type="http://schemas.openxmlformats.org/officeDocument/2006/relationships/image" Target="../media/image5.png"/><Relationship Id="rId19" Type="http://schemas.openxmlformats.org/officeDocument/2006/relationships/image" Target="../media/image19.svg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18" Type="http://schemas.openxmlformats.org/officeDocument/2006/relationships/image" Target="../media/image18.png"/><Relationship Id="rId3" Type="http://schemas.openxmlformats.org/officeDocument/2006/relationships/image" Target="../media/image4.svg"/><Relationship Id="rId7" Type="http://schemas.openxmlformats.org/officeDocument/2006/relationships/image" Target="../media/image14.svg"/><Relationship Id="rId12" Type="http://schemas.openxmlformats.org/officeDocument/2006/relationships/image" Target="../media/image21.svg"/><Relationship Id="rId17" Type="http://schemas.openxmlformats.org/officeDocument/2006/relationships/image" Target="../media/image2.gif"/><Relationship Id="rId2" Type="http://schemas.openxmlformats.org/officeDocument/2006/relationships/image" Target="../media/image3.png"/><Relationship Id="rId16" Type="http://schemas.openxmlformats.org/officeDocument/2006/relationships/image" Target="../media/image25.svg"/><Relationship Id="rId20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0.png"/><Relationship Id="rId5" Type="http://schemas.openxmlformats.org/officeDocument/2006/relationships/image" Target="../media/image7.svg"/><Relationship Id="rId15" Type="http://schemas.openxmlformats.org/officeDocument/2006/relationships/image" Target="../media/image24.png"/><Relationship Id="rId10" Type="http://schemas.openxmlformats.org/officeDocument/2006/relationships/image" Target="../media/image5.png"/><Relationship Id="rId19" Type="http://schemas.openxmlformats.org/officeDocument/2006/relationships/image" Target="../media/image19.svg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18" Type="http://schemas.openxmlformats.org/officeDocument/2006/relationships/image" Target="../media/image18.png"/><Relationship Id="rId3" Type="http://schemas.openxmlformats.org/officeDocument/2006/relationships/image" Target="../media/image4.svg"/><Relationship Id="rId7" Type="http://schemas.openxmlformats.org/officeDocument/2006/relationships/image" Target="../media/image14.svg"/><Relationship Id="rId12" Type="http://schemas.openxmlformats.org/officeDocument/2006/relationships/image" Target="../media/image21.svg"/><Relationship Id="rId17" Type="http://schemas.openxmlformats.org/officeDocument/2006/relationships/image" Target="../media/image2.gif"/><Relationship Id="rId2" Type="http://schemas.openxmlformats.org/officeDocument/2006/relationships/image" Target="../media/image3.png"/><Relationship Id="rId16" Type="http://schemas.openxmlformats.org/officeDocument/2006/relationships/image" Target="../media/image25.svg"/><Relationship Id="rId20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0.png"/><Relationship Id="rId5" Type="http://schemas.openxmlformats.org/officeDocument/2006/relationships/image" Target="../media/image7.svg"/><Relationship Id="rId15" Type="http://schemas.openxmlformats.org/officeDocument/2006/relationships/image" Target="../media/image24.png"/><Relationship Id="rId10" Type="http://schemas.openxmlformats.org/officeDocument/2006/relationships/image" Target="../media/image5.png"/><Relationship Id="rId19" Type="http://schemas.openxmlformats.org/officeDocument/2006/relationships/image" Target="../media/image19.svg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7">
            <a:extLst>
              <a:ext uri="{FF2B5EF4-FFF2-40B4-BE49-F238E27FC236}">
                <a16:creationId xmlns:a16="http://schemas.microsoft.com/office/drawing/2014/main" id="{87FCC24E-3B6B-6124-2049-E86DD40CE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749" y="5806869"/>
            <a:ext cx="12896251" cy="264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LQVT “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>
              <a:buNone/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5 - 6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30 - 35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Bùi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4623572" y="3017948"/>
            <a:ext cx="6232005" cy="6629793"/>
          </a:xfrm>
          <a:prstGeom prst="rect">
            <a:avLst/>
          </a:prstGeom>
        </p:spPr>
      </p:pic>
      <p:pic>
        <p:nvPicPr>
          <p:cNvPr id="41" name="Picture 24">
            <a:extLst>
              <a:ext uri="{FF2B5EF4-FFF2-40B4-BE49-F238E27FC236}">
                <a16:creationId xmlns:a16="http://schemas.microsoft.com/office/drawing/2014/main" id="{47920695-8C71-EBBF-FC23-2E26298CBA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175496" y="1852144"/>
            <a:ext cx="5596128" cy="8229600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 flipH="1">
            <a:off x="-1366697" y="8476963"/>
            <a:ext cx="21021393" cy="4433603"/>
          </a:xfrm>
          <a:custGeom>
            <a:avLst/>
            <a:gdLst/>
            <a:ahLst/>
            <a:cxnLst/>
            <a:rect l="l" t="t" r="r" b="b"/>
            <a:pathLst>
              <a:path w="21021393" h="4433603">
                <a:moveTo>
                  <a:pt x="21021394" y="0"/>
                </a:moveTo>
                <a:lnTo>
                  <a:pt x="0" y="0"/>
                </a:lnTo>
                <a:lnTo>
                  <a:pt x="0" y="4433603"/>
                </a:lnTo>
                <a:lnTo>
                  <a:pt x="21021394" y="4433603"/>
                </a:lnTo>
                <a:lnTo>
                  <a:pt x="2102139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4056709" y="605362"/>
            <a:ext cx="3070829" cy="1520060"/>
          </a:xfrm>
          <a:custGeom>
            <a:avLst/>
            <a:gdLst/>
            <a:ahLst/>
            <a:cxnLst/>
            <a:rect l="l" t="t" r="r" b="b"/>
            <a:pathLst>
              <a:path w="3070829" h="1520060">
                <a:moveTo>
                  <a:pt x="3070829" y="0"/>
                </a:moveTo>
                <a:lnTo>
                  <a:pt x="0" y="0"/>
                </a:lnTo>
                <a:lnTo>
                  <a:pt x="0" y="1520060"/>
                </a:lnTo>
                <a:lnTo>
                  <a:pt x="3070829" y="1520060"/>
                </a:lnTo>
                <a:lnTo>
                  <a:pt x="307082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286000" y="926610"/>
            <a:ext cx="3167373" cy="1567850"/>
          </a:xfrm>
          <a:custGeom>
            <a:avLst/>
            <a:gdLst/>
            <a:ahLst/>
            <a:cxnLst/>
            <a:rect l="l" t="t" r="r" b="b"/>
            <a:pathLst>
              <a:path w="3167373" h="1567850">
                <a:moveTo>
                  <a:pt x="0" y="0"/>
                </a:moveTo>
                <a:lnTo>
                  <a:pt x="3167373" y="0"/>
                </a:lnTo>
                <a:lnTo>
                  <a:pt x="3167373" y="1567850"/>
                </a:lnTo>
                <a:lnTo>
                  <a:pt x="0" y="15678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1075192" y="9145530"/>
            <a:ext cx="7269385" cy="1215970"/>
          </a:xfrm>
          <a:custGeom>
            <a:avLst/>
            <a:gdLst/>
            <a:ahLst/>
            <a:cxnLst/>
            <a:rect l="l" t="t" r="r" b="b"/>
            <a:pathLst>
              <a:path w="7269385" h="1215970">
                <a:moveTo>
                  <a:pt x="0" y="0"/>
                </a:moveTo>
                <a:lnTo>
                  <a:pt x="7269385" y="0"/>
                </a:lnTo>
                <a:lnTo>
                  <a:pt x="7269385" y="1215970"/>
                </a:lnTo>
                <a:lnTo>
                  <a:pt x="0" y="12159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331284" y="9563100"/>
            <a:ext cx="6334747" cy="1059630"/>
          </a:xfrm>
          <a:custGeom>
            <a:avLst/>
            <a:gdLst/>
            <a:ahLst/>
            <a:cxnLst/>
            <a:rect l="l" t="t" r="r" b="b"/>
            <a:pathLst>
              <a:path w="6334747" h="1059630">
                <a:moveTo>
                  <a:pt x="0" y="0"/>
                </a:moveTo>
                <a:lnTo>
                  <a:pt x="6334746" y="0"/>
                </a:lnTo>
                <a:lnTo>
                  <a:pt x="6334746" y="1059630"/>
                </a:lnTo>
                <a:lnTo>
                  <a:pt x="0" y="1059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014337" y="9563100"/>
            <a:ext cx="6334747" cy="1059630"/>
          </a:xfrm>
          <a:custGeom>
            <a:avLst/>
            <a:gdLst/>
            <a:ahLst/>
            <a:cxnLst/>
            <a:rect l="l" t="t" r="r" b="b"/>
            <a:pathLst>
              <a:path w="6334747" h="1059630">
                <a:moveTo>
                  <a:pt x="0" y="0"/>
                </a:moveTo>
                <a:lnTo>
                  <a:pt x="6334746" y="0"/>
                </a:lnTo>
                <a:lnTo>
                  <a:pt x="6334746" y="1059630"/>
                </a:lnTo>
                <a:lnTo>
                  <a:pt x="0" y="1059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832784" y="9634135"/>
            <a:ext cx="6334747" cy="1059630"/>
          </a:xfrm>
          <a:custGeom>
            <a:avLst/>
            <a:gdLst/>
            <a:ahLst/>
            <a:cxnLst/>
            <a:rect l="l" t="t" r="r" b="b"/>
            <a:pathLst>
              <a:path w="6334747" h="1059630">
                <a:moveTo>
                  <a:pt x="0" y="0"/>
                </a:moveTo>
                <a:lnTo>
                  <a:pt x="6334747" y="0"/>
                </a:lnTo>
                <a:lnTo>
                  <a:pt x="6334747" y="1059630"/>
                </a:lnTo>
                <a:lnTo>
                  <a:pt x="0" y="1059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6801546" y="8063891"/>
            <a:ext cx="1896132" cy="2163278"/>
          </a:xfrm>
          <a:custGeom>
            <a:avLst/>
            <a:gdLst/>
            <a:ahLst/>
            <a:cxnLst/>
            <a:rect l="l" t="t" r="r" b="b"/>
            <a:pathLst>
              <a:path w="3182736" h="3278099">
                <a:moveTo>
                  <a:pt x="3182735" y="0"/>
                </a:moveTo>
                <a:lnTo>
                  <a:pt x="0" y="0"/>
                </a:lnTo>
                <a:lnTo>
                  <a:pt x="0" y="3278099"/>
                </a:lnTo>
                <a:lnTo>
                  <a:pt x="3182735" y="3278099"/>
                </a:lnTo>
                <a:lnTo>
                  <a:pt x="318273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81524" y="7412927"/>
            <a:ext cx="3014478" cy="2628900"/>
          </a:xfrm>
          <a:custGeom>
            <a:avLst/>
            <a:gdLst/>
            <a:ahLst/>
            <a:cxnLst/>
            <a:rect l="l" t="t" r="r" b="b"/>
            <a:pathLst>
              <a:path w="4481465" h="4114800">
                <a:moveTo>
                  <a:pt x="0" y="0"/>
                </a:moveTo>
                <a:lnTo>
                  <a:pt x="4481466" y="0"/>
                </a:lnTo>
                <a:lnTo>
                  <a:pt x="44814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4378039" y="7454075"/>
            <a:ext cx="1118806" cy="1090836"/>
          </a:xfrm>
          <a:prstGeom prst="rect">
            <a:avLst/>
          </a:prstGeom>
        </p:spPr>
      </p:pic>
      <p:sp>
        <p:nvSpPr>
          <p:cNvPr id="33" name="Freeform 33"/>
          <p:cNvSpPr/>
          <p:nvPr/>
        </p:nvSpPr>
        <p:spPr>
          <a:xfrm>
            <a:off x="7819157" y="8771124"/>
            <a:ext cx="2281998" cy="1726020"/>
          </a:xfrm>
          <a:custGeom>
            <a:avLst/>
            <a:gdLst/>
            <a:ahLst/>
            <a:cxnLst/>
            <a:rect l="l" t="t" r="r" b="b"/>
            <a:pathLst>
              <a:path w="2281998" h="1726020">
                <a:moveTo>
                  <a:pt x="0" y="0"/>
                </a:moveTo>
                <a:lnTo>
                  <a:pt x="2281998" y="0"/>
                </a:lnTo>
                <a:lnTo>
                  <a:pt x="2281998" y="1726021"/>
                </a:lnTo>
                <a:lnTo>
                  <a:pt x="0" y="172602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2647105" y="8520695"/>
            <a:ext cx="2547582" cy="1926898"/>
          </a:xfrm>
          <a:custGeom>
            <a:avLst/>
            <a:gdLst/>
            <a:ahLst/>
            <a:cxnLst/>
            <a:rect l="l" t="t" r="r" b="b"/>
            <a:pathLst>
              <a:path w="2547582" h="1926898">
                <a:moveTo>
                  <a:pt x="0" y="0"/>
                </a:moveTo>
                <a:lnTo>
                  <a:pt x="2547582" y="0"/>
                </a:lnTo>
                <a:lnTo>
                  <a:pt x="2547582" y="1926898"/>
                </a:lnTo>
                <a:lnTo>
                  <a:pt x="0" y="19268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6051443" y="8674527"/>
            <a:ext cx="1893541" cy="1686973"/>
          </a:xfrm>
          <a:custGeom>
            <a:avLst/>
            <a:gdLst/>
            <a:ahLst/>
            <a:cxnLst/>
            <a:rect l="l" t="t" r="r" b="b"/>
            <a:pathLst>
              <a:path w="1893541" h="1686973">
                <a:moveTo>
                  <a:pt x="0" y="0"/>
                </a:moveTo>
                <a:lnTo>
                  <a:pt x="1893541" y="0"/>
                </a:lnTo>
                <a:lnTo>
                  <a:pt x="1893541" y="1686973"/>
                </a:lnTo>
                <a:lnTo>
                  <a:pt x="0" y="16869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0869159" y="8791929"/>
            <a:ext cx="1858008" cy="1655316"/>
          </a:xfrm>
          <a:custGeom>
            <a:avLst/>
            <a:gdLst/>
            <a:ahLst/>
            <a:cxnLst/>
            <a:rect l="l" t="t" r="r" b="b"/>
            <a:pathLst>
              <a:path w="1858008" h="1655316">
                <a:moveTo>
                  <a:pt x="0" y="0"/>
                </a:moveTo>
                <a:lnTo>
                  <a:pt x="1858008" y="0"/>
                </a:lnTo>
                <a:lnTo>
                  <a:pt x="1858008" y="1655316"/>
                </a:lnTo>
                <a:lnTo>
                  <a:pt x="0" y="165531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7" name="Rectangle 10">
            <a:extLst>
              <a:ext uri="{FF2B5EF4-FFF2-40B4-BE49-F238E27FC236}">
                <a16:creationId xmlns:a16="http://schemas.microsoft.com/office/drawing/2014/main" id="{8BF21565-0F13-66DB-BF23-F42417E61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484" y="833851"/>
            <a:ext cx="940322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vi-VN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RƯỜNG MẦM NON HOA ANH ĐÀO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733129D-502C-F301-5610-31F6FD7259A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757" y="2389965"/>
            <a:ext cx="1930796" cy="1940437"/>
          </a:xfrm>
          <a:prstGeom prst="rect">
            <a:avLst/>
          </a:prstGeom>
        </p:spPr>
      </p:pic>
      <p:sp>
        <p:nvSpPr>
          <p:cNvPr id="39" name="TextBox 6">
            <a:extLst>
              <a:ext uri="{FF2B5EF4-FFF2-40B4-BE49-F238E27FC236}">
                <a16:creationId xmlns:a16="http://schemas.microsoft.com/office/drawing/2014/main" id="{ADAB020C-83BB-F48E-F391-5F75A6C6F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5873" y="4677801"/>
            <a:ext cx="128962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42" name="Freeform 20">
            <a:extLst>
              <a:ext uri="{FF2B5EF4-FFF2-40B4-BE49-F238E27FC236}">
                <a16:creationId xmlns:a16="http://schemas.microsoft.com/office/drawing/2014/main" id="{6CD317F8-EA4F-E408-F18C-3EF07E9F2A19}"/>
              </a:ext>
            </a:extLst>
          </p:cNvPr>
          <p:cNvSpPr/>
          <p:nvPr/>
        </p:nvSpPr>
        <p:spPr>
          <a:xfrm>
            <a:off x="-637414" y="9410603"/>
            <a:ext cx="2139799" cy="1142144"/>
          </a:xfrm>
          <a:custGeom>
            <a:avLst/>
            <a:gdLst/>
            <a:ahLst/>
            <a:cxnLst/>
            <a:rect l="l" t="t" r="r" b="b"/>
            <a:pathLst>
              <a:path w="7207452" h="4114800">
                <a:moveTo>
                  <a:pt x="0" y="0"/>
                </a:moveTo>
                <a:lnTo>
                  <a:pt x="7207452" y="0"/>
                </a:lnTo>
                <a:lnTo>
                  <a:pt x="72074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-1600200" y="8126202"/>
            <a:ext cx="21021393" cy="4433603"/>
          </a:xfrm>
          <a:custGeom>
            <a:avLst/>
            <a:gdLst/>
            <a:ahLst/>
            <a:cxnLst/>
            <a:rect l="l" t="t" r="r" b="b"/>
            <a:pathLst>
              <a:path w="21021393" h="4433603">
                <a:moveTo>
                  <a:pt x="0" y="0"/>
                </a:moveTo>
                <a:lnTo>
                  <a:pt x="21021394" y="0"/>
                </a:lnTo>
                <a:lnTo>
                  <a:pt x="21021394" y="4433603"/>
                </a:lnTo>
                <a:lnTo>
                  <a:pt x="0" y="44336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542418" y="8597837"/>
            <a:ext cx="21021393" cy="3052479"/>
          </a:xfrm>
          <a:custGeom>
            <a:avLst/>
            <a:gdLst/>
            <a:ahLst/>
            <a:cxnLst/>
            <a:rect l="l" t="t" r="r" b="b"/>
            <a:pathLst>
              <a:path w="21021393" h="4433603">
                <a:moveTo>
                  <a:pt x="0" y="0"/>
                </a:moveTo>
                <a:lnTo>
                  <a:pt x="21021394" y="0"/>
                </a:lnTo>
                <a:lnTo>
                  <a:pt x="21021394" y="4433603"/>
                </a:lnTo>
                <a:lnTo>
                  <a:pt x="0" y="44336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203809" y="9744416"/>
            <a:ext cx="6334747" cy="1059630"/>
          </a:xfrm>
          <a:custGeom>
            <a:avLst/>
            <a:gdLst/>
            <a:ahLst/>
            <a:cxnLst/>
            <a:rect l="l" t="t" r="r" b="b"/>
            <a:pathLst>
              <a:path w="6334747" h="1059630">
                <a:moveTo>
                  <a:pt x="0" y="0"/>
                </a:moveTo>
                <a:lnTo>
                  <a:pt x="6334747" y="0"/>
                </a:lnTo>
                <a:lnTo>
                  <a:pt x="6334747" y="1059631"/>
                </a:lnTo>
                <a:lnTo>
                  <a:pt x="0" y="10596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556827" y="9547347"/>
            <a:ext cx="6856269" cy="1146867"/>
          </a:xfrm>
          <a:custGeom>
            <a:avLst/>
            <a:gdLst/>
            <a:ahLst/>
            <a:cxnLst/>
            <a:rect l="l" t="t" r="r" b="b"/>
            <a:pathLst>
              <a:path w="6856269" h="1146867">
                <a:moveTo>
                  <a:pt x="0" y="0"/>
                </a:moveTo>
                <a:lnTo>
                  <a:pt x="6856269" y="0"/>
                </a:lnTo>
                <a:lnTo>
                  <a:pt x="6856269" y="1146867"/>
                </a:lnTo>
                <a:lnTo>
                  <a:pt x="0" y="11468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442122" y="8549266"/>
            <a:ext cx="1529914" cy="1157171"/>
          </a:xfrm>
          <a:custGeom>
            <a:avLst/>
            <a:gdLst/>
            <a:ahLst/>
            <a:cxnLst/>
            <a:rect l="l" t="t" r="r" b="b"/>
            <a:pathLst>
              <a:path w="1529914" h="1157171">
                <a:moveTo>
                  <a:pt x="0" y="0"/>
                </a:moveTo>
                <a:lnTo>
                  <a:pt x="1529914" y="0"/>
                </a:lnTo>
                <a:lnTo>
                  <a:pt x="1529914" y="1157171"/>
                </a:lnTo>
                <a:lnTo>
                  <a:pt x="0" y="11571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306988" y="8721259"/>
            <a:ext cx="1302520" cy="985178"/>
          </a:xfrm>
          <a:custGeom>
            <a:avLst/>
            <a:gdLst/>
            <a:ahLst/>
            <a:cxnLst/>
            <a:rect l="l" t="t" r="r" b="b"/>
            <a:pathLst>
              <a:path w="1302520" h="985178">
                <a:moveTo>
                  <a:pt x="0" y="0"/>
                </a:moveTo>
                <a:lnTo>
                  <a:pt x="1302519" y="0"/>
                </a:lnTo>
                <a:lnTo>
                  <a:pt x="1302519" y="985178"/>
                </a:lnTo>
                <a:lnTo>
                  <a:pt x="0" y="9851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188077" y="8600831"/>
            <a:ext cx="1183106" cy="1054040"/>
          </a:xfrm>
          <a:custGeom>
            <a:avLst/>
            <a:gdLst/>
            <a:ahLst/>
            <a:cxnLst/>
            <a:rect l="l" t="t" r="r" b="b"/>
            <a:pathLst>
              <a:path w="1183106" h="1054040">
                <a:moveTo>
                  <a:pt x="0" y="0"/>
                </a:moveTo>
                <a:lnTo>
                  <a:pt x="1183106" y="0"/>
                </a:lnTo>
                <a:lnTo>
                  <a:pt x="1183106" y="1054040"/>
                </a:lnTo>
                <a:lnTo>
                  <a:pt x="0" y="10540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611656" y="8549266"/>
            <a:ext cx="1183106" cy="1054040"/>
          </a:xfrm>
          <a:custGeom>
            <a:avLst/>
            <a:gdLst/>
            <a:ahLst/>
            <a:cxnLst/>
            <a:rect l="l" t="t" r="r" b="b"/>
            <a:pathLst>
              <a:path w="1183106" h="1054040">
                <a:moveTo>
                  <a:pt x="0" y="0"/>
                </a:moveTo>
                <a:lnTo>
                  <a:pt x="1183106" y="0"/>
                </a:lnTo>
                <a:lnTo>
                  <a:pt x="1183106" y="1054040"/>
                </a:lnTo>
                <a:lnTo>
                  <a:pt x="0" y="10540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78917" y="514752"/>
            <a:ext cx="3642983" cy="1803277"/>
          </a:xfrm>
          <a:custGeom>
            <a:avLst/>
            <a:gdLst/>
            <a:ahLst/>
            <a:cxnLst/>
            <a:rect l="l" t="t" r="r" b="b"/>
            <a:pathLst>
              <a:path w="3642983" h="1803277">
                <a:moveTo>
                  <a:pt x="0" y="0"/>
                </a:moveTo>
                <a:lnTo>
                  <a:pt x="3642983" y="0"/>
                </a:lnTo>
                <a:lnTo>
                  <a:pt x="3642983" y="1803276"/>
                </a:lnTo>
                <a:lnTo>
                  <a:pt x="0" y="18032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8979642" y="819585"/>
            <a:ext cx="3642983" cy="1803277"/>
          </a:xfrm>
          <a:custGeom>
            <a:avLst/>
            <a:gdLst/>
            <a:ahLst/>
            <a:cxnLst/>
            <a:rect l="l" t="t" r="r" b="b"/>
            <a:pathLst>
              <a:path w="3642983" h="1803277">
                <a:moveTo>
                  <a:pt x="3642983" y="0"/>
                </a:moveTo>
                <a:lnTo>
                  <a:pt x="0" y="0"/>
                </a:lnTo>
                <a:lnTo>
                  <a:pt x="0" y="1803276"/>
                </a:lnTo>
                <a:lnTo>
                  <a:pt x="3642983" y="1803276"/>
                </a:lnTo>
                <a:lnTo>
                  <a:pt x="3642983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546062" y="145748"/>
            <a:ext cx="3876347" cy="1575475"/>
          </a:xfrm>
          <a:custGeom>
            <a:avLst/>
            <a:gdLst/>
            <a:ahLst/>
            <a:cxnLst/>
            <a:rect l="l" t="t" r="r" b="b"/>
            <a:pathLst>
              <a:path w="3876347" h="1575475">
                <a:moveTo>
                  <a:pt x="0" y="0"/>
                </a:moveTo>
                <a:lnTo>
                  <a:pt x="3876348" y="0"/>
                </a:lnTo>
                <a:lnTo>
                  <a:pt x="3876348" y="1575475"/>
                </a:lnTo>
                <a:lnTo>
                  <a:pt x="0" y="15754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560287" y="7596211"/>
            <a:ext cx="2919704" cy="2664025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0" y="0"/>
                </a:moveTo>
                <a:lnTo>
                  <a:pt x="4517246" y="0"/>
                </a:lnTo>
                <a:lnTo>
                  <a:pt x="45172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290837" y="8139942"/>
            <a:ext cx="1326118" cy="1059630"/>
          </a:xfrm>
          <a:custGeom>
            <a:avLst/>
            <a:gdLst/>
            <a:ahLst/>
            <a:cxnLst/>
            <a:rect l="l" t="t" r="r" b="b"/>
            <a:pathLst>
              <a:path w="4891541" h="2347939">
                <a:moveTo>
                  <a:pt x="0" y="0"/>
                </a:moveTo>
                <a:lnTo>
                  <a:pt x="4891540" y="0"/>
                </a:lnTo>
                <a:lnTo>
                  <a:pt x="4891540" y="2347940"/>
                </a:lnTo>
                <a:lnTo>
                  <a:pt x="0" y="234794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-2322652" y="1650007"/>
            <a:ext cx="5596128" cy="8229600"/>
          </a:xfrm>
          <a:prstGeom prst="rect">
            <a:avLst/>
          </a:prstGeom>
        </p:spPr>
      </p:pic>
      <p:sp>
        <p:nvSpPr>
          <p:cNvPr id="29" name="Freeform 20">
            <a:extLst>
              <a:ext uri="{FF2B5EF4-FFF2-40B4-BE49-F238E27FC236}">
                <a16:creationId xmlns:a16="http://schemas.microsoft.com/office/drawing/2014/main" id="{B16900D3-5745-0647-5DED-5E20C6C6665B}"/>
              </a:ext>
            </a:extLst>
          </p:cNvPr>
          <p:cNvSpPr/>
          <p:nvPr/>
        </p:nvSpPr>
        <p:spPr>
          <a:xfrm>
            <a:off x="6040549" y="9283231"/>
            <a:ext cx="2737641" cy="1212462"/>
          </a:xfrm>
          <a:custGeom>
            <a:avLst/>
            <a:gdLst/>
            <a:ahLst/>
            <a:cxnLst/>
            <a:rect l="l" t="t" r="r" b="b"/>
            <a:pathLst>
              <a:path w="7207452" h="4114800">
                <a:moveTo>
                  <a:pt x="0" y="0"/>
                </a:moveTo>
                <a:lnTo>
                  <a:pt x="7207452" y="0"/>
                </a:lnTo>
                <a:lnTo>
                  <a:pt x="72074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 flipH="1">
            <a:off x="15157531" y="1224364"/>
            <a:ext cx="6513278" cy="8655243"/>
          </a:xfrm>
          <a:prstGeom prst="rect">
            <a:avLst/>
          </a:prstGeom>
        </p:spPr>
      </p:pic>
      <p:sp>
        <p:nvSpPr>
          <p:cNvPr id="20" name="Freeform 20"/>
          <p:cNvSpPr/>
          <p:nvPr/>
        </p:nvSpPr>
        <p:spPr>
          <a:xfrm>
            <a:off x="15751436" y="8667145"/>
            <a:ext cx="2737641" cy="1212462"/>
          </a:xfrm>
          <a:custGeom>
            <a:avLst/>
            <a:gdLst/>
            <a:ahLst/>
            <a:cxnLst/>
            <a:rect l="l" t="t" r="r" b="b"/>
            <a:pathLst>
              <a:path w="7207452" h="4114800">
                <a:moveTo>
                  <a:pt x="0" y="0"/>
                </a:moveTo>
                <a:lnTo>
                  <a:pt x="7207452" y="0"/>
                </a:lnTo>
                <a:lnTo>
                  <a:pt x="72074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15">
            <a:extLst>
              <a:ext uri="{FF2B5EF4-FFF2-40B4-BE49-F238E27FC236}">
                <a16:creationId xmlns:a16="http://schemas.microsoft.com/office/drawing/2014/main" id="{B042A932-499C-99D1-C1CA-8A3BC3C08B3C}"/>
              </a:ext>
            </a:extLst>
          </p:cNvPr>
          <p:cNvSpPr/>
          <p:nvPr/>
        </p:nvSpPr>
        <p:spPr>
          <a:xfrm>
            <a:off x="13046787" y="270919"/>
            <a:ext cx="3876347" cy="1575475"/>
          </a:xfrm>
          <a:custGeom>
            <a:avLst/>
            <a:gdLst/>
            <a:ahLst/>
            <a:cxnLst/>
            <a:rect l="l" t="t" r="r" b="b"/>
            <a:pathLst>
              <a:path w="3876347" h="1575475">
                <a:moveTo>
                  <a:pt x="0" y="0"/>
                </a:moveTo>
                <a:lnTo>
                  <a:pt x="3876348" y="0"/>
                </a:lnTo>
                <a:lnTo>
                  <a:pt x="3876348" y="1575475"/>
                </a:lnTo>
                <a:lnTo>
                  <a:pt x="0" y="15754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28211A-5796-40B7-9E91-30F44304BCF4}"/>
              </a:ext>
            </a:extLst>
          </p:cNvPr>
          <p:cNvSpPr txBox="1"/>
          <p:nvPr/>
        </p:nvSpPr>
        <p:spPr>
          <a:xfrm>
            <a:off x="2837612" y="3197781"/>
            <a:ext cx="12612775" cy="2020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.VnTime" panose="020B7200000000000000" pitchFamily="34" charset="0"/>
              </a:rPr>
              <a:t>H</a:t>
            </a:r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  <a:cs typeface=".VnTime" panose="020B7200000000000000" pitchFamily="34" charset="0"/>
              </a:rPr>
              <a:t>Đ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.VnTime" panose="020B7200000000000000" pitchFamily="34" charset="0"/>
              </a:rPr>
              <a:t> 1: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.VnTime" panose="020B7200000000000000" pitchFamily="34" charset="0"/>
              </a:rPr>
              <a:t>Nhận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.VnTime" panose="020B7200000000000000" pitchFamily="34" charset="0"/>
              </a:rPr>
              <a:t>biết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.VnTime" panose="020B7200000000000000" pitchFamily="34" charset="0"/>
              </a:rPr>
              <a:t>số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.VnTime" panose="020B7200000000000000" pitchFamily="34" charset="0"/>
              </a:rPr>
              <a:t>chẵn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.VnTime" panose="020B7200000000000000" pitchFamily="34" charset="0"/>
              </a:rPr>
              <a:t> –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.VnTime" panose="020B7200000000000000" pitchFamily="34" charset="0"/>
              </a:rPr>
              <a:t>số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.VnTime" panose="020B7200000000000000" pitchFamily="34" charset="0"/>
              </a:rPr>
              <a:t>lẻ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.VnTime" panose="020B7200000000000000" pitchFamily="34" charset="0"/>
              </a:rPr>
              <a:t>qua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.VnTime" panose="020B7200000000000000" pitchFamily="34" charset="0"/>
              </a:rPr>
              <a:t>việc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.VnTime" panose="020B7200000000000000" pitchFamily="34" charset="0"/>
              </a:rPr>
              <a:t>ghép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.VnTime" panose="020B7200000000000000" pitchFamily="34" charset="0"/>
              </a:rPr>
              <a:t>đôi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.VnTime" panose="020B7200000000000000" pitchFamily="34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.VnTime" panose="020B7200000000000000" pitchFamily="34" charset="0"/>
              </a:rPr>
              <a:t>đối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.VnTime" panose="020B7200000000000000" pitchFamily="34" charset="0"/>
              </a:rPr>
              <a:t>tượng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.VnTime" panose="020B7200000000000000" pitchFamily="34" charset="0"/>
              </a:rPr>
              <a:t>khác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.VnTime" panose="020B7200000000000000" pitchFamily="34" charset="0"/>
              </a:rPr>
              <a:t>nhau</a:t>
            </a:r>
            <a:endParaRPr lang="en-US" sz="5400" dirty="0">
              <a:solidFill>
                <a:srgbClr val="FF0000"/>
              </a:solidFill>
              <a:effectLst/>
              <a:ea typeface="Times New Roman" panose="02020603050405020304" pitchFamily="18" charset="0"/>
              <a:cs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192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-1600200" y="8126202"/>
            <a:ext cx="21021393" cy="4433603"/>
          </a:xfrm>
          <a:custGeom>
            <a:avLst/>
            <a:gdLst/>
            <a:ahLst/>
            <a:cxnLst/>
            <a:rect l="l" t="t" r="r" b="b"/>
            <a:pathLst>
              <a:path w="21021393" h="4433603">
                <a:moveTo>
                  <a:pt x="0" y="0"/>
                </a:moveTo>
                <a:lnTo>
                  <a:pt x="21021394" y="0"/>
                </a:lnTo>
                <a:lnTo>
                  <a:pt x="21021394" y="4433603"/>
                </a:lnTo>
                <a:lnTo>
                  <a:pt x="0" y="44336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542418" y="8597837"/>
            <a:ext cx="21021393" cy="3052479"/>
          </a:xfrm>
          <a:custGeom>
            <a:avLst/>
            <a:gdLst/>
            <a:ahLst/>
            <a:cxnLst/>
            <a:rect l="l" t="t" r="r" b="b"/>
            <a:pathLst>
              <a:path w="21021393" h="4433603">
                <a:moveTo>
                  <a:pt x="0" y="0"/>
                </a:moveTo>
                <a:lnTo>
                  <a:pt x="21021394" y="0"/>
                </a:lnTo>
                <a:lnTo>
                  <a:pt x="21021394" y="4433603"/>
                </a:lnTo>
                <a:lnTo>
                  <a:pt x="0" y="44336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203809" y="9744416"/>
            <a:ext cx="6334747" cy="1059630"/>
          </a:xfrm>
          <a:custGeom>
            <a:avLst/>
            <a:gdLst/>
            <a:ahLst/>
            <a:cxnLst/>
            <a:rect l="l" t="t" r="r" b="b"/>
            <a:pathLst>
              <a:path w="6334747" h="1059630">
                <a:moveTo>
                  <a:pt x="0" y="0"/>
                </a:moveTo>
                <a:lnTo>
                  <a:pt x="6334747" y="0"/>
                </a:lnTo>
                <a:lnTo>
                  <a:pt x="6334747" y="1059631"/>
                </a:lnTo>
                <a:lnTo>
                  <a:pt x="0" y="10596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556827" y="9547347"/>
            <a:ext cx="6856269" cy="1146867"/>
          </a:xfrm>
          <a:custGeom>
            <a:avLst/>
            <a:gdLst/>
            <a:ahLst/>
            <a:cxnLst/>
            <a:rect l="l" t="t" r="r" b="b"/>
            <a:pathLst>
              <a:path w="6856269" h="1146867">
                <a:moveTo>
                  <a:pt x="0" y="0"/>
                </a:moveTo>
                <a:lnTo>
                  <a:pt x="6856269" y="0"/>
                </a:lnTo>
                <a:lnTo>
                  <a:pt x="6856269" y="1146867"/>
                </a:lnTo>
                <a:lnTo>
                  <a:pt x="0" y="11468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442122" y="8549266"/>
            <a:ext cx="1529914" cy="1157171"/>
          </a:xfrm>
          <a:custGeom>
            <a:avLst/>
            <a:gdLst/>
            <a:ahLst/>
            <a:cxnLst/>
            <a:rect l="l" t="t" r="r" b="b"/>
            <a:pathLst>
              <a:path w="1529914" h="1157171">
                <a:moveTo>
                  <a:pt x="0" y="0"/>
                </a:moveTo>
                <a:lnTo>
                  <a:pt x="1529914" y="0"/>
                </a:lnTo>
                <a:lnTo>
                  <a:pt x="1529914" y="1157171"/>
                </a:lnTo>
                <a:lnTo>
                  <a:pt x="0" y="11571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306988" y="8721259"/>
            <a:ext cx="1302520" cy="985178"/>
          </a:xfrm>
          <a:custGeom>
            <a:avLst/>
            <a:gdLst/>
            <a:ahLst/>
            <a:cxnLst/>
            <a:rect l="l" t="t" r="r" b="b"/>
            <a:pathLst>
              <a:path w="1302520" h="985178">
                <a:moveTo>
                  <a:pt x="0" y="0"/>
                </a:moveTo>
                <a:lnTo>
                  <a:pt x="1302519" y="0"/>
                </a:lnTo>
                <a:lnTo>
                  <a:pt x="1302519" y="985178"/>
                </a:lnTo>
                <a:lnTo>
                  <a:pt x="0" y="9851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188077" y="8600831"/>
            <a:ext cx="1183106" cy="1054040"/>
          </a:xfrm>
          <a:custGeom>
            <a:avLst/>
            <a:gdLst/>
            <a:ahLst/>
            <a:cxnLst/>
            <a:rect l="l" t="t" r="r" b="b"/>
            <a:pathLst>
              <a:path w="1183106" h="1054040">
                <a:moveTo>
                  <a:pt x="0" y="0"/>
                </a:moveTo>
                <a:lnTo>
                  <a:pt x="1183106" y="0"/>
                </a:lnTo>
                <a:lnTo>
                  <a:pt x="1183106" y="1054040"/>
                </a:lnTo>
                <a:lnTo>
                  <a:pt x="0" y="10540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611656" y="8549266"/>
            <a:ext cx="1183106" cy="1054040"/>
          </a:xfrm>
          <a:custGeom>
            <a:avLst/>
            <a:gdLst/>
            <a:ahLst/>
            <a:cxnLst/>
            <a:rect l="l" t="t" r="r" b="b"/>
            <a:pathLst>
              <a:path w="1183106" h="1054040">
                <a:moveTo>
                  <a:pt x="0" y="0"/>
                </a:moveTo>
                <a:lnTo>
                  <a:pt x="1183106" y="0"/>
                </a:lnTo>
                <a:lnTo>
                  <a:pt x="1183106" y="1054040"/>
                </a:lnTo>
                <a:lnTo>
                  <a:pt x="0" y="10540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78917" y="514752"/>
            <a:ext cx="3642983" cy="1803277"/>
          </a:xfrm>
          <a:custGeom>
            <a:avLst/>
            <a:gdLst/>
            <a:ahLst/>
            <a:cxnLst/>
            <a:rect l="l" t="t" r="r" b="b"/>
            <a:pathLst>
              <a:path w="3642983" h="1803277">
                <a:moveTo>
                  <a:pt x="0" y="0"/>
                </a:moveTo>
                <a:lnTo>
                  <a:pt x="3642983" y="0"/>
                </a:lnTo>
                <a:lnTo>
                  <a:pt x="3642983" y="1803276"/>
                </a:lnTo>
                <a:lnTo>
                  <a:pt x="0" y="18032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8979642" y="819585"/>
            <a:ext cx="3642983" cy="1803277"/>
          </a:xfrm>
          <a:custGeom>
            <a:avLst/>
            <a:gdLst/>
            <a:ahLst/>
            <a:cxnLst/>
            <a:rect l="l" t="t" r="r" b="b"/>
            <a:pathLst>
              <a:path w="3642983" h="1803277">
                <a:moveTo>
                  <a:pt x="3642983" y="0"/>
                </a:moveTo>
                <a:lnTo>
                  <a:pt x="0" y="0"/>
                </a:lnTo>
                <a:lnTo>
                  <a:pt x="0" y="1803276"/>
                </a:lnTo>
                <a:lnTo>
                  <a:pt x="3642983" y="1803276"/>
                </a:lnTo>
                <a:lnTo>
                  <a:pt x="3642983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546062" y="145748"/>
            <a:ext cx="3876347" cy="1575475"/>
          </a:xfrm>
          <a:custGeom>
            <a:avLst/>
            <a:gdLst/>
            <a:ahLst/>
            <a:cxnLst/>
            <a:rect l="l" t="t" r="r" b="b"/>
            <a:pathLst>
              <a:path w="3876347" h="1575475">
                <a:moveTo>
                  <a:pt x="0" y="0"/>
                </a:moveTo>
                <a:lnTo>
                  <a:pt x="3876348" y="0"/>
                </a:lnTo>
                <a:lnTo>
                  <a:pt x="3876348" y="1575475"/>
                </a:lnTo>
                <a:lnTo>
                  <a:pt x="0" y="15754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050716" y="6647504"/>
            <a:ext cx="2919704" cy="2664025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0" y="0"/>
                </a:moveTo>
                <a:lnTo>
                  <a:pt x="4517246" y="0"/>
                </a:lnTo>
                <a:lnTo>
                  <a:pt x="45172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290837" y="8139942"/>
            <a:ext cx="1326118" cy="1059630"/>
          </a:xfrm>
          <a:custGeom>
            <a:avLst/>
            <a:gdLst/>
            <a:ahLst/>
            <a:cxnLst/>
            <a:rect l="l" t="t" r="r" b="b"/>
            <a:pathLst>
              <a:path w="4891541" h="2347939">
                <a:moveTo>
                  <a:pt x="0" y="0"/>
                </a:moveTo>
                <a:lnTo>
                  <a:pt x="4891540" y="0"/>
                </a:lnTo>
                <a:lnTo>
                  <a:pt x="4891540" y="2347940"/>
                </a:lnTo>
                <a:lnTo>
                  <a:pt x="0" y="234794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-2322652" y="1650007"/>
            <a:ext cx="5596128" cy="8229600"/>
          </a:xfrm>
          <a:prstGeom prst="rect">
            <a:avLst/>
          </a:prstGeom>
        </p:spPr>
      </p:pic>
      <p:sp>
        <p:nvSpPr>
          <p:cNvPr id="29" name="Freeform 20">
            <a:extLst>
              <a:ext uri="{FF2B5EF4-FFF2-40B4-BE49-F238E27FC236}">
                <a16:creationId xmlns:a16="http://schemas.microsoft.com/office/drawing/2014/main" id="{B16900D3-5745-0647-5DED-5E20C6C6665B}"/>
              </a:ext>
            </a:extLst>
          </p:cNvPr>
          <p:cNvSpPr/>
          <p:nvPr/>
        </p:nvSpPr>
        <p:spPr>
          <a:xfrm>
            <a:off x="6040549" y="9283231"/>
            <a:ext cx="2737641" cy="1212462"/>
          </a:xfrm>
          <a:custGeom>
            <a:avLst/>
            <a:gdLst/>
            <a:ahLst/>
            <a:cxnLst/>
            <a:rect l="l" t="t" r="r" b="b"/>
            <a:pathLst>
              <a:path w="7207452" h="4114800">
                <a:moveTo>
                  <a:pt x="0" y="0"/>
                </a:moveTo>
                <a:lnTo>
                  <a:pt x="7207452" y="0"/>
                </a:lnTo>
                <a:lnTo>
                  <a:pt x="72074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 flipH="1">
            <a:off x="15157531" y="1224364"/>
            <a:ext cx="6513278" cy="8655243"/>
          </a:xfrm>
          <a:prstGeom prst="rect">
            <a:avLst/>
          </a:prstGeom>
        </p:spPr>
      </p:pic>
      <p:sp>
        <p:nvSpPr>
          <p:cNvPr id="20" name="Freeform 20"/>
          <p:cNvSpPr/>
          <p:nvPr/>
        </p:nvSpPr>
        <p:spPr>
          <a:xfrm>
            <a:off x="15751436" y="8667145"/>
            <a:ext cx="2737641" cy="1212462"/>
          </a:xfrm>
          <a:custGeom>
            <a:avLst/>
            <a:gdLst/>
            <a:ahLst/>
            <a:cxnLst/>
            <a:rect l="l" t="t" r="r" b="b"/>
            <a:pathLst>
              <a:path w="7207452" h="4114800">
                <a:moveTo>
                  <a:pt x="0" y="0"/>
                </a:moveTo>
                <a:lnTo>
                  <a:pt x="7207452" y="0"/>
                </a:lnTo>
                <a:lnTo>
                  <a:pt x="72074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15">
            <a:extLst>
              <a:ext uri="{FF2B5EF4-FFF2-40B4-BE49-F238E27FC236}">
                <a16:creationId xmlns:a16="http://schemas.microsoft.com/office/drawing/2014/main" id="{B042A932-499C-99D1-C1CA-8A3BC3C08B3C}"/>
              </a:ext>
            </a:extLst>
          </p:cNvPr>
          <p:cNvSpPr/>
          <p:nvPr/>
        </p:nvSpPr>
        <p:spPr>
          <a:xfrm>
            <a:off x="13046787" y="270919"/>
            <a:ext cx="3876347" cy="1575475"/>
          </a:xfrm>
          <a:custGeom>
            <a:avLst/>
            <a:gdLst/>
            <a:ahLst/>
            <a:cxnLst/>
            <a:rect l="l" t="t" r="r" b="b"/>
            <a:pathLst>
              <a:path w="3876347" h="1575475">
                <a:moveTo>
                  <a:pt x="0" y="0"/>
                </a:moveTo>
                <a:lnTo>
                  <a:pt x="3876348" y="0"/>
                </a:lnTo>
                <a:lnTo>
                  <a:pt x="3876348" y="1575475"/>
                </a:lnTo>
                <a:lnTo>
                  <a:pt x="0" y="15754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28211A-5796-40B7-9E91-30F44304BCF4}"/>
              </a:ext>
            </a:extLst>
          </p:cNvPr>
          <p:cNvSpPr txBox="1"/>
          <p:nvPr/>
        </p:nvSpPr>
        <p:spPr>
          <a:xfrm>
            <a:off x="2837612" y="3197781"/>
            <a:ext cx="12612775" cy="2020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HĐ 2: </a:t>
            </a:r>
            <a:r>
              <a:rPr lang="it-IT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Nhận ra vị trí của số chẵn – số lẻ </a:t>
            </a:r>
          </a:p>
          <a:p>
            <a:pPr algn="ctr">
              <a:lnSpc>
                <a:spcPct val="120000"/>
              </a:lnSpc>
            </a:pPr>
            <a:r>
              <a:rPr lang="it-IT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trong dãy số từ 1 – 10</a:t>
            </a:r>
            <a:endParaRPr lang="en-US" sz="16600" dirty="0">
              <a:solidFill>
                <a:srgbClr val="FF0000"/>
              </a:solidFill>
              <a:effectLst/>
              <a:ea typeface="Times New Roman" panose="02020603050405020304" pitchFamily="18" charset="0"/>
              <a:cs typeface=".VnTime" panose="020B7200000000000000" pitchFamily="34" charset="0"/>
            </a:endParaRPr>
          </a:p>
        </p:txBody>
      </p:sp>
      <p:sp>
        <p:nvSpPr>
          <p:cNvPr id="2" name="Freeform 19">
            <a:extLst>
              <a:ext uri="{FF2B5EF4-FFF2-40B4-BE49-F238E27FC236}">
                <a16:creationId xmlns:a16="http://schemas.microsoft.com/office/drawing/2014/main" id="{392D50D8-68E2-3CB5-7C86-663279E53B55}"/>
              </a:ext>
            </a:extLst>
          </p:cNvPr>
          <p:cNvSpPr/>
          <p:nvPr/>
        </p:nvSpPr>
        <p:spPr>
          <a:xfrm>
            <a:off x="4049072" y="7050807"/>
            <a:ext cx="2919704" cy="2664025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0" y="0"/>
                </a:moveTo>
                <a:lnTo>
                  <a:pt x="4517246" y="0"/>
                </a:lnTo>
                <a:lnTo>
                  <a:pt x="45172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39393CCD-3B0E-A588-0E8C-A0447CF130D0}"/>
              </a:ext>
            </a:extLst>
          </p:cNvPr>
          <p:cNvSpPr/>
          <p:nvPr/>
        </p:nvSpPr>
        <p:spPr>
          <a:xfrm>
            <a:off x="10335267" y="9197880"/>
            <a:ext cx="1529914" cy="1157171"/>
          </a:xfrm>
          <a:custGeom>
            <a:avLst/>
            <a:gdLst/>
            <a:ahLst/>
            <a:cxnLst/>
            <a:rect l="l" t="t" r="r" b="b"/>
            <a:pathLst>
              <a:path w="1529914" h="1157171">
                <a:moveTo>
                  <a:pt x="0" y="0"/>
                </a:moveTo>
                <a:lnTo>
                  <a:pt x="1529914" y="0"/>
                </a:lnTo>
                <a:lnTo>
                  <a:pt x="1529914" y="1157171"/>
                </a:lnTo>
                <a:lnTo>
                  <a:pt x="0" y="11571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5846540D-372D-E3D8-EE75-2D748A8E8545}"/>
              </a:ext>
            </a:extLst>
          </p:cNvPr>
          <p:cNvSpPr/>
          <p:nvPr/>
        </p:nvSpPr>
        <p:spPr>
          <a:xfrm>
            <a:off x="8796299" y="8557661"/>
            <a:ext cx="1529914" cy="1157171"/>
          </a:xfrm>
          <a:custGeom>
            <a:avLst/>
            <a:gdLst/>
            <a:ahLst/>
            <a:cxnLst/>
            <a:rect l="l" t="t" r="r" b="b"/>
            <a:pathLst>
              <a:path w="1529914" h="1157171">
                <a:moveTo>
                  <a:pt x="0" y="0"/>
                </a:moveTo>
                <a:lnTo>
                  <a:pt x="1529914" y="0"/>
                </a:lnTo>
                <a:lnTo>
                  <a:pt x="1529914" y="1157171"/>
                </a:lnTo>
                <a:lnTo>
                  <a:pt x="0" y="11571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98434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>
            <a:off x="228600" y="5003861"/>
            <a:ext cx="3642983" cy="1803277"/>
          </a:xfrm>
          <a:custGeom>
            <a:avLst/>
            <a:gdLst/>
            <a:ahLst/>
            <a:cxnLst/>
            <a:rect l="l" t="t" r="r" b="b"/>
            <a:pathLst>
              <a:path w="3642983" h="1803277">
                <a:moveTo>
                  <a:pt x="0" y="0"/>
                </a:moveTo>
                <a:lnTo>
                  <a:pt x="3642983" y="0"/>
                </a:lnTo>
                <a:lnTo>
                  <a:pt x="3642983" y="1803276"/>
                </a:lnTo>
                <a:lnTo>
                  <a:pt x="0" y="18032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8979642" y="819585"/>
            <a:ext cx="3642983" cy="1803277"/>
          </a:xfrm>
          <a:custGeom>
            <a:avLst/>
            <a:gdLst/>
            <a:ahLst/>
            <a:cxnLst/>
            <a:rect l="l" t="t" r="r" b="b"/>
            <a:pathLst>
              <a:path w="3642983" h="1803277">
                <a:moveTo>
                  <a:pt x="3642983" y="0"/>
                </a:moveTo>
                <a:lnTo>
                  <a:pt x="0" y="0"/>
                </a:lnTo>
                <a:lnTo>
                  <a:pt x="0" y="1803276"/>
                </a:lnTo>
                <a:lnTo>
                  <a:pt x="3642983" y="1803276"/>
                </a:lnTo>
                <a:lnTo>
                  <a:pt x="364298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895595" y="1208438"/>
            <a:ext cx="3876347" cy="1575475"/>
          </a:xfrm>
          <a:custGeom>
            <a:avLst/>
            <a:gdLst/>
            <a:ahLst/>
            <a:cxnLst/>
            <a:rect l="l" t="t" r="r" b="b"/>
            <a:pathLst>
              <a:path w="3876347" h="1575475">
                <a:moveTo>
                  <a:pt x="0" y="0"/>
                </a:moveTo>
                <a:lnTo>
                  <a:pt x="3876348" y="0"/>
                </a:lnTo>
                <a:lnTo>
                  <a:pt x="3876348" y="1575475"/>
                </a:lnTo>
                <a:lnTo>
                  <a:pt x="0" y="15754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15">
            <a:extLst>
              <a:ext uri="{FF2B5EF4-FFF2-40B4-BE49-F238E27FC236}">
                <a16:creationId xmlns:a16="http://schemas.microsoft.com/office/drawing/2014/main" id="{B042A932-499C-99D1-C1CA-8A3BC3C08B3C}"/>
              </a:ext>
            </a:extLst>
          </p:cNvPr>
          <p:cNvSpPr/>
          <p:nvPr/>
        </p:nvSpPr>
        <p:spPr>
          <a:xfrm>
            <a:off x="13838486" y="5905500"/>
            <a:ext cx="3876347" cy="1575475"/>
          </a:xfrm>
          <a:custGeom>
            <a:avLst/>
            <a:gdLst/>
            <a:ahLst/>
            <a:cxnLst/>
            <a:rect l="l" t="t" r="r" b="b"/>
            <a:pathLst>
              <a:path w="3876347" h="1575475">
                <a:moveTo>
                  <a:pt x="0" y="0"/>
                </a:moveTo>
                <a:lnTo>
                  <a:pt x="3876348" y="0"/>
                </a:lnTo>
                <a:lnTo>
                  <a:pt x="3876348" y="1575475"/>
                </a:lnTo>
                <a:lnTo>
                  <a:pt x="0" y="15754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28211A-5796-40B7-9E91-30F44304BCF4}"/>
              </a:ext>
            </a:extLst>
          </p:cNvPr>
          <p:cNvSpPr txBox="1"/>
          <p:nvPr/>
        </p:nvSpPr>
        <p:spPr>
          <a:xfrm>
            <a:off x="2779630" y="270087"/>
            <a:ext cx="12612775" cy="1023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Ứng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dụng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chẵn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–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lẻ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trong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cuộc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sống</a:t>
            </a:r>
            <a:endParaRPr lang="en-US" sz="5400" dirty="0">
              <a:solidFill>
                <a:srgbClr val="FF0000"/>
              </a:solidFill>
              <a:effectLst/>
              <a:ea typeface="Times New Roman" panose="02020603050405020304" pitchFamily="18" charset="0"/>
              <a:cs typeface=".VnTime" panose="020B7200000000000000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BDE139A-D311-3FD6-983F-25777A1564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01"/>
          <a:stretch/>
        </p:blipFill>
        <p:spPr>
          <a:xfrm>
            <a:off x="4033915" y="1473323"/>
            <a:ext cx="10104203" cy="743267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80656E7-AD0D-C0B8-8297-5DC3D9650E5D}"/>
              </a:ext>
            </a:extLst>
          </p:cNvPr>
          <p:cNvSpPr txBox="1"/>
          <p:nvPr/>
        </p:nvSpPr>
        <p:spPr>
          <a:xfrm>
            <a:off x="2895595" y="9106988"/>
            <a:ext cx="12612775" cy="1023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Nút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ấn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tầng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trong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thang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máy</a:t>
            </a:r>
            <a:endParaRPr lang="en-US" sz="5400" dirty="0">
              <a:solidFill>
                <a:srgbClr val="FF0000"/>
              </a:solidFill>
              <a:effectLst/>
              <a:ea typeface="Times New Roman" panose="02020603050405020304" pitchFamily="18" charset="0"/>
              <a:cs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03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>
            <a:off x="478917" y="514752"/>
            <a:ext cx="3642983" cy="1803277"/>
          </a:xfrm>
          <a:custGeom>
            <a:avLst/>
            <a:gdLst/>
            <a:ahLst/>
            <a:cxnLst/>
            <a:rect l="l" t="t" r="r" b="b"/>
            <a:pathLst>
              <a:path w="3642983" h="1803277">
                <a:moveTo>
                  <a:pt x="0" y="0"/>
                </a:moveTo>
                <a:lnTo>
                  <a:pt x="3642983" y="0"/>
                </a:lnTo>
                <a:lnTo>
                  <a:pt x="3642983" y="1803276"/>
                </a:lnTo>
                <a:lnTo>
                  <a:pt x="0" y="18032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8979642" y="819585"/>
            <a:ext cx="3642983" cy="1803277"/>
          </a:xfrm>
          <a:custGeom>
            <a:avLst/>
            <a:gdLst/>
            <a:ahLst/>
            <a:cxnLst/>
            <a:rect l="l" t="t" r="r" b="b"/>
            <a:pathLst>
              <a:path w="3642983" h="1803277">
                <a:moveTo>
                  <a:pt x="3642983" y="0"/>
                </a:moveTo>
                <a:lnTo>
                  <a:pt x="0" y="0"/>
                </a:lnTo>
                <a:lnTo>
                  <a:pt x="0" y="1803276"/>
                </a:lnTo>
                <a:lnTo>
                  <a:pt x="3642983" y="1803276"/>
                </a:lnTo>
                <a:lnTo>
                  <a:pt x="364298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546062" y="145748"/>
            <a:ext cx="3876347" cy="1575475"/>
          </a:xfrm>
          <a:custGeom>
            <a:avLst/>
            <a:gdLst/>
            <a:ahLst/>
            <a:cxnLst/>
            <a:rect l="l" t="t" r="r" b="b"/>
            <a:pathLst>
              <a:path w="3876347" h="1575475">
                <a:moveTo>
                  <a:pt x="0" y="0"/>
                </a:moveTo>
                <a:lnTo>
                  <a:pt x="3876348" y="0"/>
                </a:lnTo>
                <a:lnTo>
                  <a:pt x="3876348" y="1575475"/>
                </a:lnTo>
                <a:lnTo>
                  <a:pt x="0" y="15754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15">
            <a:extLst>
              <a:ext uri="{FF2B5EF4-FFF2-40B4-BE49-F238E27FC236}">
                <a16:creationId xmlns:a16="http://schemas.microsoft.com/office/drawing/2014/main" id="{B042A932-499C-99D1-C1CA-8A3BC3C08B3C}"/>
              </a:ext>
            </a:extLst>
          </p:cNvPr>
          <p:cNvSpPr/>
          <p:nvPr/>
        </p:nvSpPr>
        <p:spPr>
          <a:xfrm>
            <a:off x="13046787" y="270919"/>
            <a:ext cx="3876347" cy="1575475"/>
          </a:xfrm>
          <a:custGeom>
            <a:avLst/>
            <a:gdLst/>
            <a:ahLst/>
            <a:cxnLst/>
            <a:rect l="l" t="t" r="r" b="b"/>
            <a:pathLst>
              <a:path w="3876347" h="1575475">
                <a:moveTo>
                  <a:pt x="0" y="0"/>
                </a:moveTo>
                <a:lnTo>
                  <a:pt x="3876348" y="0"/>
                </a:lnTo>
                <a:lnTo>
                  <a:pt x="3876348" y="1575475"/>
                </a:lnTo>
                <a:lnTo>
                  <a:pt x="0" y="15754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28211A-5796-40B7-9E91-30F44304BCF4}"/>
              </a:ext>
            </a:extLst>
          </p:cNvPr>
          <p:cNvSpPr txBox="1"/>
          <p:nvPr/>
        </p:nvSpPr>
        <p:spPr>
          <a:xfrm>
            <a:off x="2779630" y="270087"/>
            <a:ext cx="12612775" cy="1023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Dãy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phố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biển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nhà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là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chẵn</a:t>
            </a:r>
            <a:endParaRPr lang="en-US" sz="5400" dirty="0">
              <a:solidFill>
                <a:srgbClr val="FF0000"/>
              </a:solidFill>
              <a:effectLst/>
              <a:ea typeface="Times New Roman" panose="02020603050405020304" pitchFamily="18" charset="0"/>
              <a:cs typeface=".VnTime" panose="020B72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8C7C89-E0C4-83B8-4544-CEA79BD194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408" y="1721222"/>
            <a:ext cx="13335000" cy="832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1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>
            <a:off x="19863" y="833634"/>
            <a:ext cx="3642983" cy="1803277"/>
          </a:xfrm>
          <a:custGeom>
            <a:avLst/>
            <a:gdLst/>
            <a:ahLst/>
            <a:cxnLst/>
            <a:rect l="l" t="t" r="r" b="b"/>
            <a:pathLst>
              <a:path w="3642983" h="1803277">
                <a:moveTo>
                  <a:pt x="0" y="0"/>
                </a:moveTo>
                <a:lnTo>
                  <a:pt x="3642983" y="0"/>
                </a:lnTo>
                <a:lnTo>
                  <a:pt x="3642983" y="1803276"/>
                </a:lnTo>
                <a:lnTo>
                  <a:pt x="0" y="18032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4765215" y="20789"/>
            <a:ext cx="3642983" cy="1803277"/>
          </a:xfrm>
          <a:custGeom>
            <a:avLst/>
            <a:gdLst/>
            <a:ahLst/>
            <a:cxnLst/>
            <a:rect l="l" t="t" r="r" b="b"/>
            <a:pathLst>
              <a:path w="3642983" h="1803277">
                <a:moveTo>
                  <a:pt x="3642983" y="0"/>
                </a:moveTo>
                <a:lnTo>
                  <a:pt x="0" y="0"/>
                </a:lnTo>
                <a:lnTo>
                  <a:pt x="0" y="1803276"/>
                </a:lnTo>
                <a:lnTo>
                  <a:pt x="3642983" y="1803276"/>
                </a:lnTo>
                <a:lnTo>
                  <a:pt x="364298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546266" y="1068933"/>
            <a:ext cx="3876347" cy="1575475"/>
          </a:xfrm>
          <a:custGeom>
            <a:avLst/>
            <a:gdLst/>
            <a:ahLst/>
            <a:cxnLst/>
            <a:rect l="l" t="t" r="r" b="b"/>
            <a:pathLst>
              <a:path w="3876347" h="1575475">
                <a:moveTo>
                  <a:pt x="0" y="0"/>
                </a:moveTo>
                <a:lnTo>
                  <a:pt x="3876348" y="0"/>
                </a:lnTo>
                <a:lnTo>
                  <a:pt x="3876348" y="1575475"/>
                </a:lnTo>
                <a:lnTo>
                  <a:pt x="0" y="15754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15">
            <a:extLst>
              <a:ext uri="{FF2B5EF4-FFF2-40B4-BE49-F238E27FC236}">
                <a16:creationId xmlns:a16="http://schemas.microsoft.com/office/drawing/2014/main" id="{B042A932-499C-99D1-C1CA-8A3BC3C08B3C}"/>
              </a:ext>
            </a:extLst>
          </p:cNvPr>
          <p:cNvSpPr/>
          <p:nvPr/>
        </p:nvSpPr>
        <p:spPr>
          <a:xfrm>
            <a:off x="12398942" y="338555"/>
            <a:ext cx="3876347" cy="1575475"/>
          </a:xfrm>
          <a:custGeom>
            <a:avLst/>
            <a:gdLst/>
            <a:ahLst/>
            <a:cxnLst/>
            <a:rect l="l" t="t" r="r" b="b"/>
            <a:pathLst>
              <a:path w="3876347" h="1575475">
                <a:moveTo>
                  <a:pt x="0" y="0"/>
                </a:moveTo>
                <a:lnTo>
                  <a:pt x="3876348" y="0"/>
                </a:lnTo>
                <a:lnTo>
                  <a:pt x="3876348" y="1575475"/>
                </a:lnTo>
                <a:lnTo>
                  <a:pt x="0" y="15754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D2D042-398B-E6C0-DA9C-19F19F8601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368" y="1856670"/>
            <a:ext cx="12344400" cy="82272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FEE8CF-6F74-7A46-7830-401782627064}"/>
              </a:ext>
            </a:extLst>
          </p:cNvPr>
          <p:cNvSpPr txBox="1"/>
          <p:nvPr/>
        </p:nvSpPr>
        <p:spPr>
          <a:xfrm>
            <a:off x="3332787" y="579070"/>
            <a:ext cx="12612775" cy="1023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Dãy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phố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biển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nhà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là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lẻ</a:t>
            </a:r>
            <a:endParaRPr lang="en-US" sz="5400" dirty="0">
              <a:solidFill>
                <a:srgbClr val="FF0000"/>
              </a:solidFill>
              <a:effectLst/>
              <a:ea typeface="Times New Roman" panose="02020603050405020304" pitchFamily="18" charset="0"/>
              <a:cs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495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-1600200" y="8126202"/>
            <a:ext cx="21021393" cy="4433603"/>
          </a:xfrm>
          <a:custGeom>
            <a:avLst/>
            <a:gdLst/>
            <a:ahLst/>
            <a:cxnLst/>
            <a:rect l="l" t="t" r="r" b="b"/>
            <a:pathLst>
              <a:path w="21021393" h="4433603">
                <a:moveTo>
                  <a:pt x="0" y="0"/>
                </a:moveTo>
                <a:lnTo>
                  <a:pt x="21021394" y="0"/>
                </a:lnTo>
                <a:lnTo>
                  <a:pt x="21021394" y="4433603"/>
                </a:lnTo>
                <a:lnTo>
                  <a:pt x="0" y="44336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542418" y="8597837"/>
            <a:ext cx="21021393" cy="3052479"/>
          </a:xfrm>
          <a:custGeom>
            <a:avLst/>
            <a:gdLst/>
            <a:ahLst/>
            <a:cxnLst/>
            <a:rect l="l" t="t" r="r" b="b"/>
            <a:pathLst>
              <a:path w="21021393" h="4433603">
                <a:moveTo>
                  <a:pt x="0" y="0"/>
                </a:moveTo>
                <a:lnTo>
                  <a:pt x="21021394" y="0"/>
                </a:lnTo>
                <a:lnTo>
                  <a:pt x="21021394" y="4433603"/>
                </a:lnTo>
                <a:lnTo>
                  <a:pt x="0" y="44336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203809" y="9744416"/>
            <a:ext cx="6334747" cy="1059630"/>
          </a:xfrm>
          <a:custGeom>
            <a:avLst/>
            <a:gdLst/>
            <a:ahLst/>
            <a:cxnLst/>
            <a:rect l="l" t="t" r="r" b="b"/>
            <a:pathLst>
              <a:path w="6334747" h="1059630">
                <a:moveTo>
                  <a:pt x="0" y="0"/>
                </a:moveTo>
                <a:lnTo>
                  <a:pt x="6334747" y="0"/>
                </a:lnTo>
                <a:lnTo>
                  <a:pt x="6334747" y="1059631"/>
                </a:lnTo>
                <a:lnTo>
                  <a:pt x="0" y="10596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556827" y="9547347"/>
            <a:ext cx="6856269" cy="1146867"/>
          </a:xfrm>
          <a:custGeom>
            <a:avLst/>
            <a:gdLst/>
            <a:ahLst/>
            <a:cxnLst/>
            <a:rect l="l" t="t" r="r" b="b"/>
            <a:pathLst>
              <a:path w="6856269" h="1146867">
                <a:moveTo>
                  <a:pt x="0" y="0"/>
                </a:moveTo>
                <a:lnTo>
                  <a:pt x="6856269" y="0"/>
                </a:lnTo>
                <a:lnTo>
                  <a:pt x="6856269" y="1146867"/>
                </a:lnTo>
                <a:lnTo>
                  <a:pt x="0" y="11468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442122" y="8549266"/>
            <a:ext cx="1529914" cy="1157171"/>
          </a:xfrm>
          <a:custGeom>
            <a:avLst/>
            <a:gdLst/>
            <a:ahLst/>
            <a:cxnLst/>
            <a:rect l="l" t="t" r="r" b="b"/>
            <a:pathLst>
              <a:path w="1529914" h="1157171">
                <a:moveTo>
                  <a:pt x="0" y="0"/>
                </a:moveTo>
                <a:lnTo>
                  <a:pt x="1529914" y="0"/>
                </a:lnTo>
                <a:lnTo>
                  <a:pt x="1529914" y="1157171"/>
                </a:lnTo>
                <a:lnTo>
                  <a:pt x="0" y="11571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306988" y="8721259"/>
            <a:ext cx="1302520" cy="985178"/>
          </a:xfrm>
          <a:custGeom>
            <a:avLst/>
            <a:gdLst/>
            <a:ahLst/>
            <a:cxnLst/>
            <a:rect l="l" t="t" r="r" b="b"/>
            <a:pathLst>
              <a:path w="1302520" h="985178">
                <a:moveTo>
                  <a:pt x="0" y="0"/>
                </a:moveTo>
                <a:lnTo>
                  <a:pt x="1302519" y="0"/>
                </a:lnTo>
                <a:lnTo>
                  <a:pt x="1302519" y="985178"/>
                </a:lnTo>
                <a:lnTo>
                  <a:pt x="0" y="9851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188077" y="8600831"/>
            <a:ext cx="1183106" cy="1054040"/>
          </a:xfrm>
          <a:custGeom>
            <a:avLst/>
            <a:gdLst/>
            <a:ahLst/>
            <a:cxnLst/>
            <a:rect l="l" t="t" r="r" b="b"/>
            <a:pathLst>
              <a:path w="1183106" h="1054040">
                <a:moveTo>
                  <a:pt x="0" y="0"/>
                </a:moveTo>
                <a:lnTo>
                  <a:pt x="1183106" y="0"/>
                </a:lnTo>
                <a:lnTo>
                  <a:pt x="1183106" y="1054040"/>
                </a:lnTo>
                <a:lnTo>
                  <a:pt x="0" y="10540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611656" y="8549266"/>
            <a:ext cx="1183106" cy="1054040"/>
          </a:xfrm>
          <a:custGeom>
            <a:avLst/>
            <a:gdLst/>
            <a:ahLst/>
            <a:cxnLst/>
            <a:rect l="l" t="t" r="r" b="b"/>
            <a:pathLst>
              <a:path w="1183106" h="1054040">
                <a:moveTo>
                  <a:pt x="0" y="0"/>
                </a:moveTo>
                <a:lnTo>
                  <a:pt x="1183106" y="0"/>
                </a:lnTo>
                <a:lnTo>
                  <a:pt x="1183106" y="1054040"/>
                </a:lnTo>
                <a:lnTo>
                  <a:pt x="0" y="10540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78917" y="514752"/>
            <a:ext cx="3642983" cy="1803277"/>
          </a:xfrm>
          <a:custGeom>
            <a:avLst/>
            <a:gdLst/>
            <a:ahLst/>
            <a:cxnLst/>
            <a:rect l="l" t="t" r="r" b="b"/>
            <a:pathLst>
              <a:path w="3642983" h="1803277">
                <a:moveTo>
                  <a:pt x="0" y="0"/>
                </a:moveTo>
                <a:lnTo>
                  <a:pt x="3642983" y="0"/>
                </a:lnTo>
                <a:lnTo>
                  <a:pt x="3642983" y="1803276"/>
                </a:lnTo>
                <a:lnTo>
                  <a:pt x="0" y="18032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8979642" y="819585"/>
            <a:ext cx="3642983" cy="1803277"/>
          </a:xfrm>
          <a:custGeom>
            <a:avLst/>
            <a:gdLst/>
            <a:ahLst/>
            <a:cxnLst/>
            <a:rect l="l" t="t" r="r" b="b"/>
            <a:pathLst>
              <a:path w="3642983" h="1803277">
                <a:moveTo>
                  <a:pt x="3642983" y="0"/>
                </a:moveTo>
                <a:lnTo>
                  <a:pt x="0" y="0"/>
                </a:lnTo>
                <a:lnTo>
                  <a:pt x="0" y="1803276"/>
                </a:lnTo>
                <a:lnTo>
                  <a:pt x="3642983" y="1803276"/>
                </a:lnTo>
                <a:lnTo>
                  <a:pt x="3642983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546062" y="145748"/>
            <a:ext cx="3876347" cy="1575475"/>
          </a:xfrm>
          <a:custGeom>
            <a:avLst/>
            <a:gdLst/>
            <a:ahLst/>
            <a:cxnLst/>
            <a:rect l="l" t="t" r="r" b="b"/>
            <a:pathLst>
              <a:path w="3876347" h="1575475">
                <a:moveTo>
                  <a:pt x="0" y="0"/>
                </a:moveTo>
                <a:lnTo>
                  <a:pt x="3876348" y="0"/>
                </a:lnTo>
                <a:lnTo>
                  <a:pt x="3876348" y="1575475"/>
                </a:lnTo>
                <a:lnTo>
                  <a:pt x="0" y="15754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050716" y="6647504"/>
            <a:ext cx="2919704" cy="2664025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0" y="0"/>
                </a:moveTo>
                <a:lnTo>
                  <a:pt x="4517246" y="0"/>
                </a:lnTo>
                <a:lnTo>
                  <a:pt x="45172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290837" y="8139942"/>
            <a:ext cx="1326118" cy="1059630"/>
          </a:xfrm>
          <a:custGeom>
            <a:avLst/>
            <a:gdLst/>
            <a:ahLst/>
            <a:cxnLst/>
            <a:rect l="l" t="t" r="r" b="b"/>
            <a:pathLst>
              <a:path w="4891541" h="2347939">
                <a:moveTo>
                  <a:pt x="0" y="0"/>
                </a:moveTo>
                <a:lnTo>
                  <a:pt x="4891540" y="0"/>
                </a:lnTo>
                <a:lnTo>
                  <a:pt x="4891540" y="2347940"/>
                </a:lnTo>
                <a:lnTo>
                  <a:pt x="0" y="234794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-2322652" y="1650007"/>
            <a:ext cx="5596128" cy="8229600"/>
          </a:xfrm>
          <a:prstGeom prst="rect">
            <a:avLst/>
          </a:prstGeom>
        </p:spPr>
      </p:pic>
      <p:sp>
        <p:nvSpPr>
          <p:cNvPr id="29" name="Freeform 20">
            <a:extLst>
              <a:ext uri="{FF2B5EF4-FFF2-40B4-BE49-F238E27FC236}">
                <a16:creationId xmlns:a16="http://schemas.microsoft.com/office/drawing/2014/main" id="{B16900D3-5745-0647-5DED-5E20C6C6665B}"/>
              </a:ext>
            </a:extLst>
          </p:cNvPr>
          <p:cNvSpPr/>
          <p:nvPr/>
        </p:nvSpPr>
        <p:spPr>
          <a:xfrm>
            <a:off x="6040549" y="9283231"/>
            <a:ext cx="2737641" cy="1212462"/>
          </a:xfrm>
          <a:custGeom>
            <a:avLst/>
            <a:gdLst/>
            <a:ahLst/>
            <a:cxnLst/>
            <a:rect l="l" t="t" r="r" b="b"/>
            <a:pathLst>
              <a:path w="7207452" h="4114800">
                <a:moveTo>
                  <a:pt x="0" y="0"/>
                </a:moveTo>
                <a:lnTo>
                  <a:pt x="7207452" y="0"/>
                </a:lnTo>
                <a:lnTo>
                  <a:pt x="72074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 flipH="1">
            <a:off x="15157531" y="1224364"/>
            <a:ext cx="6513278" cy="8655243"/>
          </a:xfrm>
          <a:prstGeom prst="rect">
            <a:avLst/>
          </a:prstGeom>
        </p:spPr>
      </p:pic>
      <p:sp>
        <p:nvSpPr>
          <p:cNvPr id="20" name="Freeform 20"/>
          <p:cNvSpPr/>
          <p:nvPr/>
        </p:nvSpPr>
        <p:spPr>
          <a:xfrm>
            <a:off x="15751436" y="8667145"/>
            <a:ext cx="2737641" cy="1212462"/>
          </a:xfrm>
          <a:custGeom>
            <a:avLst/>
            <a:gdLst/>
            <a:ahLst/>
            <a:cxnLst/>
            <a:rect l="l" t="t" r="r" b="b"/>
            <a:pathLst>
              <a:path w="7207452" h="4114800">
                <a:moveTo>
                  <a:pt x="0" y="0"/>
                </a:moveTo>
                <a:lnTo>
                  <a:pt x="7207452" y="0"/>
                </a:lnTo>
                <a:lnTo>
                  <a:pt x="72074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15">
            <a:extLst>
              <a:ext uri="{FF2B5EF4-FFF2-40B4-BE49-F238E27FC236}">
                <a16:creationId xmlns:a16="http://schemas.microsoft.com/office/drawing/2014/main" id="{B042A932-499C-99D1-C1CA-8A3BC3C08B3C}"/>
              </a:ext>
            </a:extLst>
          </p:cNvPr>
          <p:cNvSpPr/>
          <p:nvPr/>
        </p:nvSpPr>
        <p:spPr>
          <a:xfrm>
            <a:off x="13046787" y="270919"/>
            <a:ext cx="3876347" cy="1575475"/>
          </a:xfrm>
          <a:custGeom>
            <a:avLst/>
            <a:gdLst/>
            <a:ahLst/>
            <a:cxnLst/>
            <a:rect l="l" t="t" r="r" b="b"/>
            <a:pathLst>
              <a:path w="3876347" h="1575475">
                <a:moveTo>
                  <a:pt x="0" y="0"/>
                </a:moveTo>
                <a:lnTo>
                  <a:pt x="3876348" y="0"/>
                </a:lnTo>
                <a:lnTo>
                  <a:pt x="3876348" y="1575475"/>
                </a:lnTo>
                <a:lnTo>
                  <a:pt x="0" y="15754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28211A-5796-40B7-9E91-30F44304BCF4}"/>
              </a:ext>
            </a:extLst>
          </p:cNvPr>
          <p:cNvSpPr txBox="1"/>
          <p:nvPr/>
        </p:nvSpPr>
        <p:spPr>
          <a:xfrm>
            <a:off x="2837612" y="3197781"/>
            <a:ext cx="12612775" cy="2020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Trò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chơi</a:t>
            </a:r>
            <a:r>
              <a:rPr lang="en-US" sz="5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:</a:t>
            </a:r>
          </a:p>
          <a:p>
            <a:pPr algn="ctr">
              <a:lnSpc>
                <a:spcPct val="120000"/>
              </a:lnSpc>
            </a:pPr>
            <a:r>
              <a:rPr lang="en-US" sz="5400" b="1" dirty="0" err="1">
                <a:solidFill>
                  <a:srgbClr val="FF0000"/>
                </a:solidFill>
                <a:ea typeface="Times New Roman" panose="02020603050405020304" pitchFamily="18" charset="0"/>
                <a:cs typeface=".VnTime" panose="020B7200000000000000" pitchFamily="34" charset="0"/>
              </a:rPr>
              <a:t>Siêu</a:t>
            </a:r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a typeface="Times New Roman" panose="02020603050405020304" pitchFamily="18" charset="0"/>
                <a:cs typeface=".VnTime" panose="020B7200000000000000" pitchFamily="34" charset="0"/>
              </a:rPr>
              <a:t>trí</a:t>
            </a:r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a typeface="Times New Roman" panose="02020603050405020304" pitchFamily="18" charset="0"/>
                <a:cs typeface=".VnTime" panose="020B7200000000000000" pitchFamily="34" charset="0"/>
              </a:rPr>
              <a:t>tuệ</a:t>
            </a:r>
            <a:endParaRPr lang="en-US" sz="16600" dirty="0">
              <a:solidFill>
                <a:srgbClr val="FF0000"/>
              </a:solidFill>
              <a:effectLst/>
              <a:ea typeface="Times New Roman" panose="02020603050405020304" pitchFamily="18" charset="0"/>
              <a:cs typeface=".VnTime" panose="020B7200000000000000" pitchFamily="34" charset="0"/>
            </a:endParaRPr>
          </a:p>
        </p:txBody>
      </p:sp>
      <p:sp>
        <p:nvSpPr>
          <p:cNvPr id="2" name="Freeform 19">
            <a:extLst>
              <a:ext uri="{FF2B5EF4-FFF2-40B4-BE49-F238E27FC236}">
                <a16:creationId xmlns:a16="http://schemas.microsoft.com/office/drawing/2014/main" id="{392D50D8-68E2-3CB5-7C86-663279E53B55}"/>
              </a:ext>
            </a:extLst>
          </p:cNvPr>
          <p:cNvSpPr/>
          <p:nvPr/>
        </p:nvSpPr>
        <p:spPr>
          <a:xfrm>
            <a:off x="4049072" y="7050807"/>
            <a:ext cx="2919704" cy="2664025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0" y="0"/>
                </a:moveTo>
                <a:lnTo>
                  <a:pt x="4517246" y="0"/>
                </a:lnTo>
                <a:lnTo>
                  <a:pt x="45172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39393CCD-3B0E-A588-0E8C-A0447CF130D0}"/>
              </a:ext>
            </a:extLst>
          </p:cNvPr>
          <p:cNvSpPr/>
          <p:nvPr/>
        </p:nvSpPr>
        <p:spPr>
          <a:xfrm>
            <a:off x="10335267" y="9197880"/>
            <a:ext cx="1529914" cy="1157171"/>
          </a:xfrm>
          <a:custGeom>
            <a:avLst/>
            <a:gdLst/>
            <a:ahLst/>
            <a:cxnLst/>
            <a:rect l="l" t="t" r="r" b="b"/>
            <a:pathLst>
              <a:path w="1529914" h="1157171">
                <a:moveTo>
                  <a:pt x="0" y="0"/>
                </a:moveTo>
                <a:lnTo>
                  <a:pt x="1529914" y="0"/>
                </a:lnTo>
                <a:lnTo>
                  <a:pt x="1529914" y="1157171"/>
                </a:lnTo>
                <a:lnTo>
                  <a:pt x="0" y="11571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5846540D-372D-E3D8-EE75-2D748A8E8545}"/>
              </a:ext>
            </a:extLst>
          </p:cNvPr>
          <p:cNvSpPr/>
          <p:nvPr/>
        </p:nvSpPr>
        <p:spPr>
          <a:xfrm>
            <a:off x="8796299" y="8557661"/>
            <a:ext cx="1529914" cy="1157171"/>
          </a:xfrm>
          <a:custGeom>
            <a:avLst/>
            <a:gdLst/>
            <a:ahLst/>
            <a:cxnLst/>
            <a:rect l="l" t="t" r="r" b="b"/>
            <a:pathLst>
              <a:path w="1529914" h="1157171">
                <a:moveTo>
                  <a:pt x="0" y="0"/>
                </a:moveTo>
                <a:lnTo>
                  <a:pt x="1529914" y="0"/>
                </a:lnTo>
                <a:lnTo>
                  <a:pt x="1529914" y="1157171"/>
                </a:lnTo>
                <a:lnTo>
                  <a:pt x="0" y="11571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02957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-1600200" y="8126202"/>
            <a:ext cx="21021393" cy="4433603"/>
          </a:xfrm>
          <a:custGeom>
            <a:avLst/>
            <a:gdLst/>
            <a:ahLst/>
            <a:cxnLst/>
            <a:rect l="l" t="t" r="r" b="b"/>
            <a:pathLst>
              <a:path w="21021393" h="4433603">
                <a:moveTo>
                  <a:pt x="0" y="0"/>
                </a:moveTo>
                <a:lnTo>
                  <a:pt x="21021394" y="0"/>
                </a:lnTo>
                <a:lnTo>
                  <a:pt x="21021394" y="4433603"/>
                </a:lnTo>
                <a:lnTo>
                  <a:pt x="0" y="44336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542418" y="8597837"/>
            <a:ext cx="21021393" cy="3052479"/>
          </a:xfrm>
          <a:custGeom>
            <a:avLst/>
            <a:gdLst/>
            <a:ahLst/>
            <a:cxnLst/>
            <a:rect l="l" t="t" r="r" b="b"/>
            <a:pathLst>
              <a:path w="21021393" h="4433603">
                <a:moveTo>
                  <a:pt x="0" y="0"/>
                </a:moveTo>
                <a:lnTo>
                  <a:pt x="21021394" y="0"/>
                </a:lnTo>
                <a:lnTo>
                  <a:pt x="21021394" y="4433603"/>
                </a:lnTo>
                <a:lnTo>
                  <a:pt x="0" y="44336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203809" y="9744416"/>
            <a:ext cx="6334747" cy="1059630"/>
          </a:xfrm>
          <a:custGeom>
            <a:avLst/>
            <a:gdLst/>
            <a:ahLst/>
            <a:cxnLst/>
            <a:rect l="l" t="t" r="r" b="b"/>
            <a:pathLst>
              <a:path w="6334747" h="1059630">
                <a:moveTo>
                  <a:pt x="0" y="0"/>
                </a:moveTo>
                <a:lnTo>
                  <a:pt x="6334747" y="0"/>
                </a:lnTo>
                <a:lnTo>
                  <a:pt x="6334747" y="1059631"/>
                </a:lnTo>
                <a:lnTo>
                  <a:pt x="0" y="10596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556827" y="9547347"/>
            <a:ext cx="6856269" cy="1146867"/>
          </a:xfrm>
          <a:custGeom>
            <a:avLst/>
            <a:gdLst/>
            <a:ahLst/>
            <a:cxnLst/>
            <a:rect l="l" t="t" r="r" b="b"/>
            <a:pathLst>
              <a:path w="6856269" h="1146867">
                <a:moveTo>
                  <a:pt x="0" y="0"/>
                </a:moveTo>
                <a:lnTo>
                  <a:pt x="6856269" y="0"/>
                </a:lnTo>
                <a:lnTo>
                  <a:pt x="6856269" y="1146867"/>
                </a:lnTo>
                <a:lnTo>
                  <a:pt x="0" y="11468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442122" y="8549266"/>
            <a:ext cx="1529914" cy="1157171"/>
          </a:xfrm>
          <a:custGeom>
            <a:avLst/>
            <a:gdLst/>
            <a:ahLst/>
            <a:cxnLst/>
            <a:rect l="l" t="t" r="r" b="b"/>
            <a:pathLst>
              <a:path w="1529914" h="1157171">
                <a:moveTo>
                  <a:pt x="0" y="0"/>
                </a:moveTo>
                <a:lnTo>
                  <a:pt x="1529914" y="0"/>
                </a:lnTo>
                <a:lnTo>
                  <a:pt x="1529914" y="1157171"/>
                </a:lnTo>
                <a:lnTo>
                  <a:pt x="0" y="11571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306988" y="8721259"/>
            <a:ext cx="1302520" cy="985178"/>
          </a:xfrm>
          <a:custGeom>
            <a:avLst/>
            <a:gdLst/>
            <a:ahLst/>
            <a:cxnLst/>
            <a:rect l="l" t="t" r="r" b="b"/>
            <a:pathLst>
              <a:path w="1302520" h="985178">
                <a:moveTo>
                  <a:pt x="0" y="0"/>
                </a:moveTo>
                <a:lnTo>
                  <a:pt x="1302519" y="0"/>
                </a:lnTo>
                <a:lnTo>
                  <a:pt x="1302519" y="985178"/>
                </a:lnTo>
                <a:lnTo>
                  <a:pt x="0" y="9851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188077" y="8600831"/>
            <a:ext cx="1183106" cy="1054040"/>
          </a:xfrm>
          <a:custGeom>
            <a:avLst/>
            <a:gdLst/>
            <a:ahLst/>
            <a:cxnLst/>
            <a:rect l="l" t="t" r="r" b="b"/>
            <a:pathLst>
              <a:path w="1183106" h="1054040">
                <a:moveTo>
                  <a:pt x="0" y="0"/>
                </a:moveTo>
                <a:lnTo>
                  <a:pt x="1183106" y="0"/>
                </a:lnTo>
                <a:lnTo>
                  <a:pt x="1183106" y="1054040"/>
                </a:lnTo>
                <a:lnTo>
                  <a:pt x="0" y="10540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611656" y="8549266"/>
            <a:ext cx="1183106" cy="1054040"/>
          </a:xfrm>
          <a:custGeom>
            <a:avLst/>
            <a:gdLst/>
            <a:ahLst/>
            <a:cxnLst/>
            <a:rect l="l" t="t" r="r" b="b"/>
            <a:pathLst>
              <a:path w="1183106" h="1054040">
                <a:moveTo>
                  <a:pt x="0" y="0"/>
                </a:moveTo>
                <a:lnTo>
                  <a:pt x="1183106" y="0"/>
                </a:lnTo>
                <a:lnTo>
                  <a:pt x="1183106" y="1054040"/>
                </a:lnTo>
                <a:lnTo>
                  <a:pt x="0" y="10540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78917" y="514752"/>
            <a:ext cx="3642983" cy="1803277"/>
          </a:xfrm>
          <a:custGeom>
            <a:avLst/>
            <a:gdLst/>
            <a:ahLst/>
            <a:cxnLst/>
            <a:rect l="l" t="t" r="r" b="b"/>
            <a:pathLst>
              <a:path w="3642983" h="1803277">
                <a:moveTo>
                  <a:pt x="0" y="0"/>
                </a:moveTo>
                <a:lnTo>
                  <a:pt x="3642983" y="0"/>
                </a:lnTo>
                <a:lnTo>
                  <a:pt x="3642983" y="1803276"/>
                </a:lnTo>
                <a:lnTo>
                  <a:pt x="0" y="18032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8979642" y="819585"/>
            <a:ext cx="3642983" cy="1803277"/>
          </a:xfrm>
          <a:custGeom>
            <a:avLst/>
            <a:gdLst/>
            <a:ahLst/>
            <a:cxnLst/>
            <a:rect l="l" t="t" r="r" b="b"/>
            <a:pathLst>
              <a:path w="3642983" h="1803277">
                <a:moveTo>
                  <a:pt x="3642983" y="0"/>
                </a:moveTo>
                <a:lnTo>
                  <a:pt x="0" y="0"/>
                </a:lnTo>
                <a:lnTo>
                  <a:pt x="0" y="1803276"/>
                </a:lnTo>
                <a:lnTo>
                  <a:pt x="3642983" y="1803276"/>
                </a:lnTo>
                <a:lnTo>
                  <a:pt x="3642983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546062" y="145748"/>
            <a:ext cx="3876347" cy="1575475"/>
          </a:xfrm>
          <a:custGeom>
            <a:avLst/>
            <a:gdLst/>
            <a:ahLst/>
            <a:cxnLst/>
            <a:rect l="l" t="t" r="r" b="b"/>
            <a:pathLst>
              <a:path w="3876347" h="1575475">
                <a:moveTo>
                  <a:pt x="0" y="0"/>
                </a:moveTo>
                <a:lnTo>
                  <a:pt x="3876348" y="0"/>
                </a:lnTo>
                <a:lnTo>
                  <a:pt x="3876348" y="1575475"/>
                </a:lnTo>
                <a:lnTo>
                  <a:pt x="0" y="15754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050716" y="6647504"/>
            <a:ext cx="2919704" cy="2664025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0" y="0"/>
                </a:moveTo>
                <a:lnTo>
                  <a:pt x="4517246" y="0"/>
                </a:lnTo>
                <a:lnTo>
                  <a:pt x="45172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290837" y="8139942"/>
            <a:ext cx="1326118" cy="1059630"/>
          </a:xfrm>
          <a:custGeom>
            <a:avLst/>
            <a:gdLst/>
            <a:ahLst/>
            <a:cxnLst/>
            <a:rect l="l" t="t" r="r" b="b"/>
            <a:pathLst>
              <a:path w="4891541" h="2347939">
                <a:moveTo>
                  <a:pt x="0" y="0"/>
                </a:moveTo>
                <a:lnTo>
                  <a:pt x="4891540" y="0"/>
                </a:lnTo>
                <a:lnTo>
                  <a:pt x="4891540" y="2347940"/>
                </a:lnTo>
                <a:lnTo>
                  <a:pt x="0" y="234794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-2322652" y="1650007"/>
            <a:ext cx="5596128" cy="8229600"/>
          </a:xfrm>
          <a:prstGeom prst="rect">
            <a:avLst/>
          </a:prstGeom>
        </p:spPr>
      </p:pic>
      <p:sp>
        <p:nvSpPr>
          <p:cNvPr id="29" name="Freeform 20">
            <a:extLst>
              <a:ext uri="{FF2B5EF4-FFF2-40B4-BE49-F238E27FC236}">
                <a16:creationId xmlns:a16="http://schemas.microsoft.com/office/drawing/2014/main" id="{B16900D3-5745-0647-5DED-5E20C6C6665B}"/>
              </a:ext>
            </a:extLst>
          </p:cNvPr>
          <p:cNvSpPr/>
          <p:nvPr/>
        </p:nvSpPr>
        <p:spPr>
          <a:xfrm>
            <a:off x="6040549" y="9283231"/>
            <a:ext cx="2737641" cy="1212462"/>
          </a:xfrm>
          <a:custGeom>
            <a:avLst/>
            <a:gdLst/>
            <a:ahLst/>
            <a:cxnLst/>
            <a:rect l="l" t="t" r="r" b="b"/>
            <a:pathLst>
              <a:path w="7207452" h="4114800">
                <a:moveTo>
                  <a:pt x="0" y="0"/>
                </a:moveTo>
                <a:lnTo>
                  <a:pt x="7207452" y="0"/>
                </a:lnTo>
                <a:lnTo>
                  <a:pt x="72074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 flipH="1">
            <a:off x="15157531" y="1224364"/>
            <a:ext cx="6513278" cy="8655243"/>
          </a:xfrm>
          <a:prstGeom prst="rect">
            <a:avLst/>
          </a:prstGeom>
        </p:spPr>
      </p:pic>
      <p:sp>
        <p:nvSpPr>
          <p:cNvPr id="20" name="Freeform 20"/>
          <p:cNvSpPr/>
          <p:nvPr/>
        </p:nvSpPr>
        <p:spPr>
          <a:xfrm>
            <a:off x="15751436" y="8667145"/>
            <a:ext cx="2737641" cy="1212462"/>
          </a:xfrm>
          <a:custGeom>
            <a:avLst/>
            <a:gdLst/>
            <a:ahLst/>
            <a:cxnLst/>
            <a:rect l="l" t="t" r="r" b="b"/>
            <a:pathLst>
              <a:path w="7207452" h="4114800">
                <a:moveTo>
                  <a:pt x="0" y="0"/>
                </a:moveTo>
                <a:lnTo>
                  <a:pt x="7207452" y="0"/>
                </a:lnTo>
                <a:lnTo>
                  <a:pt x="72074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15">
            <a:extLst>
              <a:ext uri="{FF2B5EF4-FFF2-40B4-BE49-F238E27FC236}">
                <a16:creationId xmlns:a16="http://schemas.microsoft.com/office/drawing/2014/main" id="{B042A932-499C-99D1-C1CA-8A3BC3C08B3C}"/>
              </a:ext>
            </a:extLst>
          </p:cNvPr>
          <p:cNvSpPr/>
          <p:nvPr/>
        </p:nvSpPr>
        <p:spPr>
          <a:xfrm>
            <a:off x="13046787" y="270919"/>
            <a:ext cx="3876347" cy="1575475"/>
          </a:xfrm>
          <a:custGeom>
            <a:avLst/>
            <a:gdLst/>
            <a:ahLst/>
            <a:cxnLst/>
            <a:rect l="l" t="t" r="r" b="b"/>
            <a:pathLst>
              <a:path w="3876347" h="1575475">
                <a:moveTo>
                  <a:pt x="0" y="0"/>
                </a:moveTo>
                <a:lnTo>
                  <a:pt x="3876348" y="0"/>
                </a:lnTo>
                <a:lnTo>
                  <a:pt x="3876348" y="1575475"/>
                </a:lnTo>
                <a:lnTo>
                  <a:pt x="0" y="15754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28211A-5796-40B7-9E91-30F44304BCF4}"/>
              </a:ext>
            </a:extLst>
          </p:cNvPr>
          <p:cNvSpPr txBox="1"/>
          <p:nvPr/>
        </p:nvSpPr>
        <p:spPr>
          <a:xfrm>
            <a:off x="2837612" y="3197781"/>
            <a:ext cx="12612775" cy="1023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4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Trò</a:t>
            </a:r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chơi</a:t>
            </a:r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: </a:t>
            </a:r>
            <a:r>
              <a:rPr lang="en-US" sz="54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Bé</a:t>
            </a:r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thông</a:t>
            </a:r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minh</a:t>
            </a:r>
            <a:endParaRPr lang="en-US" sz="5400" b="1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2" name="Freeform 19">
            <a:extLst>
              <a:ext uri="{FF2B5EF4-FFF2-40B4-BE49-F238E27FC236}">
                <a16:creationId xmlns:a16="http://schemas.microsoft.com/office/drawing/2014/main" id="{392D50D8-68E2-3CB5-7C86-663279E53B55}"/>
              </a:ext>
            </a:extLst>
          </p:cNvPr>
          <p:cNvSpPr/>
          <p:nvPr/>
        </p:nvSpPr>
        <p:spPr>
          <a:xfrm>
            <a:off x="4049072" y="7050807"/>
            <a:ext cx="2919704" cy="2664025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0" y="0"/>
                </a:moveTo>
                <a:lnTo>
                  <a:pt x="4517246" y="0"/>
                </a:lnTo>
                <a:lnTo>
                  <a:pt x="45172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39393CCD-3B0E-A588-0E8C-A0447CF130D0}"/>
              </a:ext>
            </a:extLst>
          </p:cNvPr>
          <p:cNvSpPr/>
          <p:nvPr/>
        </p:nvSpPr>
        <p:spPr>
          <a:xfrm>
            <a:off x="10335267" y="9197880"/>
            <a:ext cx="1529914" cy="1157171"/>
          </a:xfrm>
          <a:custGeom>
            <a:avLst/>
            <a:gdLst/>
            <a:ahLst/>
            <a:cxnLst/>
            <a:rect l="l" t="t" r="r" b="b"/>
            <a:pathLst>
              <a:path w="1529914" h="1157171">
                <a:moveTo>
                  <a:pt x="0" y="0"/>
                </a:moveTo>
                <a:lnTo>
                  <a:pt x="1529914" y="0"/>
                </a:lnTo>
                <a:lnTo>
                  <a:pt x="1529914" y="1157171"/>
                </a:lnTo>
                <a:lnTo>
                  <a:pt x="0" y="11571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5846540D-372D-E3D8-EE75-2D748A8E8545}"/>
              </a:ext>
            </a:extLst>
          </p:cNvPr>
          <p:cNvSpPr/>
          <p:nvPr/>
        </p:nvSpPr>
        <p:spPr>
          <a:xfrm>
            <a:off x="8796299" y="8557661"/>
            <a:ext cx="1529914" cy="1157171"/>
          </a:xfrm>
          <a:custGeom>
            <a:avLst/>
            <a:gdLst/>
            <a:ahLst/>
            <a:cxnLst/>
            <a:rect l="l" t="t" r="r" b="b"/>
            <a:pathLst>
              <a:path w="1529914" h="1157171">
                <a:moveTo>
                  <a:pt x="0" y="0"/>
                </a:moveTo>
                <a:lnTo>
                  <a:pt x="1529914" y="0"/>
                </a:lnTo>
                <a:lnTo>
                  <a:pt x="1529914" y="1157171"/>
                </a:lnTo>
                <a:lnTo>
                  <a:pt x="0" y="11571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701634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138</Words>
  <Application>Microsoft Office PowerPoint</Application>
  <PresentationFormat>Custom</PresentationFormat>
  <Paragraphs>18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Times New Roman</vt:lpstr>
      <vt:lpstr>Calibri</vt:lpstr>
      <vt:lpstr>Arial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5</cp:revision>
  <dcterms:created xsi:type="dcterms:W3CDTF">2006-08-16T00:00:00Z</dcterms:created>
  <dcterms:modified xsi:type="dcterms:W3CDTF">2024-12-29T14:30:46Z</dcterms:modified>
  <dc:identifier>DAGVJp6-Oq8</dc:identifier>
</cp:coreProperties>
</file>