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92390"/>
            <a:ext cx="685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3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87903"/>
            <a:ext cx="1512242" cy="1496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9744" y="447267"/>
            <a:ext cx="587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193</Words>
  <Application>Microsoft Office PowerPoint</Application>
  <PresentationFormat>On-screen Show (4:3)</PresentationFormat>
  <Paragraphs>25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20</cp:revision>
  <dcterms:created xsi:type="dcterms:W3CDTF">2006-08-16T00:00:00Z</dcterms:created>
  <dcterms:modified xsi:type="dcterms:W3CDTF">2024-07-10T01:41:08Z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