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9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7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7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2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3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2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1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6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7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BD1FD-5117-4AB0-A289-54E002B98BD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0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4748" y="198872"/>
            <a:ext cx="4774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ANH ĐÀO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2500" y="2249274"/>
            <a:ext cx="7239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ÁN: LÀM QUEN VỚI </a:t>
            </a:r>
            <a:r>
              <a:rPr 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MTXQ</a:t>
            </a:r>
            <a:endParaRPr lang="en-US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vi-VN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Khám 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 về một số loài hoa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điểm: Tết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viên: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 Thùy Linh</a:t>
            </a:r>
            <a:endParaRPr lang="en-US" sz="2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tuổi: MGL (5-6 tuổi)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52807" y="5794865"/>
            <a:ext cx="3238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2023-2024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619500" y="783647"/>
            <a:ext cx="1905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802701"/>
            <a:ext cx="1281308" cy="128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1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Kết quả hình ảnh cho hình ảnh hoa thược dượ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40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0029" y="59436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000" b="1" dirty="0" smtClean="0">
                <a:solidFill>
                  <a:srgbClr val="002060"/>
                </a:solidFill>
                <a:latin typeface="+mj-lt"/>
              </a:rPr>
              <a:t>HOA LAY ƠN</a:t>
            </a:r>
            <a:endParaRPr lang="en-US" sz="7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885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Kết quả hình ảnh cho hình ảnh hoa HỒ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5906997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002060"/>
                </a:solidFill>
                <a:latin typeface="+mj-lt"/>
              </a:rPr>
              <a:t>HOA HỒNG</a:t>
            </a:r>
            <a:endParaRPr lang="en-US" sz="72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762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Kết quả hình ảnh cho hình ảnh hoa HỒ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82"/>
            <a:ext cx="4572000" cy="355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782"/>
            <a:ext cx="4419600" cy="355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3579668"/>
            <a:ext cx="4544291" cy="327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Kết quả hình ảnh cho hình ảnh hoa HỒ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79668"/>
            <a:ext cx="4419600" cy="327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94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1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5063" y="59436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000" b="1" dirty="0" smtClean="0">
                <a:solidFill>
                  <a:srgbClr val="FFC000"/>
                </a:solidFill>
                <a:latin typeface="+mj-lt"/>
              </a:rPr>
              <a:t>HOA LY</a:t>
            </a:r>
            <a:endParaRPr lang="en-US" sz="7000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472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Kết quả hình ảnh cho hình ảnh hoa ly trắ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ết quả hình ảnh cho hình ảnh hoa ly trắ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2" name="Picture 6" descr="Kết quả hình ảnh cho hình ảnh hoa ly tr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6481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Kết quả hình ảnh cho hình ảnh hoa ly và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0"/>
            <a:ext cx="4495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92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5418" y="5664598"/>
            <a:ext cx="919941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HOA TUY LÍP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423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Kết quả hình ảnh cho hình ảnh HOA ĐỒNG TIỀ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ết quả hình ảnh cho hình ảnh HOA ĐỒNG TIỀ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Kết quả hình ảnh cho hình ảnh HOA ĐỒNG TIỀ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Kết quả hình ảnh cho hình ảnh HOA ĐỒNG TIỀ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4" name="Picture 10" descr="Kết quả hình ảnh cho hình ảnh HOA ĐỒNG TI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7937"/>
            <a:ext cx="9137073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55418" y="5664598"/>
            <a:ext cx="919941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HOA ĐỒNG TIỀN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05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8"/>
            <a:ext cx="9144000" cy="683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55418" y="5664598"/>
            <a:ext cx="919941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HOA LAN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631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Kết quả hình ảnh cho hình ảnh chậu hoa 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-13855"/>
            <a:ext cx="4362518" cy="35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Kết quả hình ảnh cho hình ảnh chậu hoa 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444" y="-13854"/>
            <a:ext cx="4774556" cy="35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Kết quả hình ảnh cho hình ảnh chậu hoa 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99" y="3453244"/>
            <a:ext cx="4876800" cy="337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Kết quả hình ảnh cho hình ảnh chậu hoa l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444" y="3453244"/>
            <a:ext cx="4774556" cy="335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5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Kết quả hình ảnh cho hình ảnh hoa đà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" y="-20781"/>
            <a:ext cx="9067800" cy="581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22262" y="5762530"/>
            <a:ext cx="45195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7200" b="1">
                <a:solidFill>
                  <a:srgbClr val="FF0000"/>
                </a:solidFill>
                <a:latin typeface="Times New Roman" panose="02020603050405020304" pitchFamily="18" charset="0"/>
              </a:rPr>
              <a:t>HOA ĐÀO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6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4550" y="587533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945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842337"/>
            <a:ext cx="919941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solidFill>
                  <a:srgbClr val="0070C0"/>
                </a:solidFill>
                <a:latin typeface="+mj-lt"/>
              </a:rPr>
              <a:t>HOA TRẠNG NGUYÊN</a:t>
            </a:r>
            <a:endParaRPr lang="en-US" sz="60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234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hình ảnh hoa đà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76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hình ảnh hoa đà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51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Kết quả hình ảnh cho hình ảnh hoa M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9300" y="58674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HOA MAI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570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Kết quả hình ảnh cho hình ảnh hoa M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23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Kết quả hình ảnh cho hình ảnh hoa c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7912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HOA CÚC VÀNG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397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Kết quả hình ảnh cho hình ảnh hoa cúc tr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58674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HOA CÚC TRẮNG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115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Kết quả hình ảnh cho hình ảnh hoa thược dượ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37313"/>
            <a:ext cx="9067800" cy="598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09706" y="6126163"/>
            <a:ext cx="55245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400" b="1">
                <a:solidFill>
                  <a:srgbClr val="000099"/>
                </a:solidFill>
                <a:latin typeface="+mj-lt"/>
              </a:rPr>
              <a:t>HOA THƯỢC DƯỢC</a:t>
            </a:r>
            <a:endParaRPr lang="en-US" sz="4400" b="1" dirty="0">
              <a:solidFill>
                <a:srgbClr val="0000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45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83</Words>
  <Application>Microsoft Office PowerPoint</Application>
  <PresentationFormat>On-screen Show (4:3)</PresentationFormat>
  <Paragraphs>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NGUYEN</dc:creator>
  <cp:lastModifiedBy>Techsi.vn</cp:lastModifiedBy>
  <cp:revision>16</cp:revision>
  <dcterms:created xsi:type="dcterms:W3CDTF">2017-01-10T13:39:56Z</dcterms:created>
  <dcterms:modified xsi:type="dcterms:W3CDTF">2024-02-26T01:38:29Z</dcterms:modified>
</cp:coreProperties>
</file>