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/>
    <p:restoredTop sz="94623"/>
  </p:normalViewPr>
  <p:slideViewPr>
    <p:cSldViewPr showGuides="1">
      <p:cViewPr varScale="1">
        <p:scale>
          <a:sx n="81" d="100"/>
          <a:sy n="81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5"/>
          <p:cNvSpPr txBox="1"/>
          <p:nvPr/>
        </p:nvSpPr>
        <p:spPr>
          <a:xfrm>
            <a:off x="1719937" y="22860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066800" y="597694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PHÒNG GIÁO DỤC VÀ ĐÀO TẠO QUẬN LONG BIÊN</a:t>
            </a:r>
          </a:p>
          <a:p>
            <a:pPr algn="ctr"/>
            <a:r>
              <a:rPr lang="en-US" altLang="en-US" dirty="0"/>
              <a:t>TRƯỜNG MẦM NON HOA ANH ĐÀO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81720"/>
            <a:ext cx="1178192" cy="11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vant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255</Words>
  <Application>Microsoft Office PowerPoint</Application>
  <PresentationFormat>On-screen Show (4:3)</PresentationFormat>
  <Paragraphs>51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Techsi.vn</cp:lastModifiedBy>
  <cp:revision>189</cp:revision>
  <dcterms:created xsi:type="dcterms:W3CDTF">2008-02-27T09:52:29Z</dcterms:created>
  <dcterms:modified xsi:type="dcterms:W3CDTF">2024-03-14T08:50:01Z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