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300" r:id="rId3"/>
    <p:sldId id="298" r:id="rId4"/>
    <p:sldId id="299" r:id="rId5"/>
    <p:sldId id="259" r:id="rId6"/>
    <p:sldId id="260" r:id="rId7"/>
    <p:sldId id="280" r:id="rId8"/>
    <p:sldId id="281" r:id="rId9"/>
    <p:sldId id="261" r:id="rId10"/>
    <p:sldId id="262" r:id="rId11"/>
    <p:sldId id="263" r:id="rId12"/>
    <p:sldId id="264" r:id="rId13"/>
    <p:sldId id="265" r:id="rId14"/>
    <p:sldId id="282" r:id="rId15"/>
    <p:sldId id="266" r:id="rId16"/>
    <p:sldId id="267" r:id="rId17"/>
    <p:sldId id="283" r:id="rId18"/>
    <p:sldId id="269" r:id="rId19"/>
    <p:sldId id="270" r:id="rId20"/>
    <p:sldId id="289" r:id="rId21"/>
    <p:sldId id="272" r:id="rId22"/>
    <p:sldId id="273" r:id="rId23"/>
    <p:sldId id="274" r:id="rId24"/>
    <p:sldId id="277" r:id="rId25"/>
    <p:sldId id="297" r:id="rId26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81" d="100"/>
          <a:sy n="81" d="100"/>
        </p:scale>
        <p:origin x="17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FE78-8A66-48FF-92CF-60B2E0FF6428}" type="datetimeFigureOut">
              <a:rPr lang="vi-VN"/>
              <a:pPr>
                <a:defRPr/>
              </a:pPr>
              <a:t>07/04/2023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07A05-C4E8-4E71-8FA2-4C61117267D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8996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057B-F427-4232-8462-0CB56A1644B2}" type="datetimeFigureOut">
              <a:rPr lang="vi-VN"/>
              <a:pPr>
                <a:defRPr/>
              </a:pPr>
              <a:t>07/04/2023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09A11-84CB-4F32-A58E-313D8BBD486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371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6532-81F1-4E60-A830-DBAED7173B34}" type="datetimeFigureOut">
              <a:rPr lang="vi-VN"/>
              <a:pPr>
                <a:defRPr/>
              </a:pPr>
              <a:t>07/04/2023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E4A98-A295-4694-9042-C28F5BC867E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6778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260F-387B-483F-A537-79A10EF0F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523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5DAEF-3DA3-4E7B-9BB4-7CF9577B9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07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E1400-CED8-4291-A2AC-6DC4E128E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085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8625-912D-4773-88BE-374A6FA72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82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2E8A-AAA4-4468-98DA-AE06E5D10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137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2B93E-47F7-4B92-854A-358A4B36A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61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FEA77-12EB-4455-BA97-62127D7E7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921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EA198-7BD1-4A84-86D4-B9821A4CF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77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EFBE-502F-46EB-B115-9A0FC7696A86}" type="datetimeFigureOut">
              <a:rPr lang="vi-VN"/>
              <a:pPr>
                <a:defRPr/>
              </a:pPr>
              <a:t>07/04/2023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A886C-F8AB-4AE1-8E04-FB8B92D36A7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96060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DD562-D45F-4A97-979A-BD35096B9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94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EEBC9-CA48-4DBF-9A62-63DD664EA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72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18D7-8943-4C63-BA78-75F9C9120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08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F781-9676-4445-8B22-FFC9883F92F8}" type="datetimeFigureOut">
              <a:rPr lang="vi-VN"/>
              <a:pPr>
                <a:defRPr/>
              </a:pPr>
              <a:t>07/04/2023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8E6C3-59A1-4BEE-8088-18377C187F1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3851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B9EE-A697-4F2D-AC9E-6C65B84BC25D}" type="datetimeFigureOut">
              <a:rPr lang="vi-VN"/>
              <a:pPr>
                <a:defRPr/>
              </a:pPr>
              <a:t>07/04/2023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14BDC-EB59-4E4C-B00D-F00E30CA572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4024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FED4B-C3C6-4E3A-B7F4-92B9ACA4DDB6}" type="datetimeFigureOut">
              <a:rPr lang="vi-VN"/>
              <a:pPr>
                <a:defRPr/>
              </a:pPr>
              <a:t>07/04/2023</a:t>
            </a:fld>
            <a:endParaRPr lang="vi-VN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BB496-397A-4E9D-AD92-2C87FBADB94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1233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7003-5CD4-4113-987E-CE8BD612B2D6}" type="datetimeFigureOut">
              <a:rPr lang="vi-VN"/>
              <a:pPr>
                <a:defRPr/>
              </a:pPr>
              <a:t>07/04/2023</a:t>
            </a:fld>
            <a:endParaRPr lang="vi-VN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CEF20-2247-4F56-AF92-94574A89F3B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777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884A-3896-4AEE-BE38-F22AFF6FD95F}" type="datetimeFigureOut">
              <a:rPr lang="vi-VN"/>
              <a:pPr>
                <a:defRPr/>
              </a:pPr>
              <a:t>07/04/2023</a:t>
            </a:fld>
            <a:endParaRPr lang="vi-VN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D8CA5-7AD6-4AF7-BBD6-10E3EF8E682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947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7859-D097-49D1-BF5C-939723E12554}" type="datetimeFigureOut">
              <a:rPr lang="vi-VN"/>
              <a:pPr>
                <a:defRPr/>
              </a:pPr>
              <a:t>07/04/2023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AA741-8146-4981-9009-F37308491DA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7486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4865-4A41-400C-A8AC-94656B1AF947}" type="datetimeFigureOut">
              <a:rPr lang="vi-VN"/>
              <a:pPr>
                <a:defRPr/>
              </a:pPr>
              <a:t>07/04/2023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97960-C88C-46DD-B118-4D0E1642FDD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244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CB6563-2CE1-4466-A949-283A4486E268}" type="datetimeFigureOut">
              <a:rPr lang="vi-VN"/>
              <a:pPr>
                <a:defRPr/>
              </a:pPr>
              <a:t>07/04/2023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2BCB9681-D789-479C-8825-D42C86A82E43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C333B5E-B133-494E-81E8-6F945B7330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audio" Target="V.A%20&#8211;%20Tr&#7901;i%20N&#7855;ng%20Tr&#7901;i%20M&#432;a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__Mot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55257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066800" y="2438400"/>
            <a:ext cx="5791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3000" b="1">
                <a:solidFill>
                  <a:srgbClr val="CC00CC"/>
                </a:solidFill>
                <a:latin typeface=".VnAvant" pitchFamily="34" charset="0"/>
                <a:cs typeface="+mn-cs"/>
              </a:rPr>
              <a:t>  </a:t>
            </a:r>
            <a:endParaRPr lang="en-US" sz="2800">
              <a:solidFill>
                <a:srgbClr val="000000"/>
              </a:solidFill>
              <a:latin typeface=".VnAvant" pitchFamily="34" charset="0"/>
              <a:cs typeface="+mn-cs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676400" y="304800"/>
            <a:ext cx="594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2133600" y="2579412"/>
            <a:ext cx="5257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57200" y="3901799"/>
            <a:ext cx="8139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(3 – 4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– 25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3600" y="399435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1" dirty="0"/>
              <a:t>PHÒNG GIÁO DỤC VÀ ĐÀO TẠO QUẬN LONG BIÊN</a:t>
            </a:r>
          </a:p>
          <a:p>
            <a:pPr algn="ctr" eaLnBrk="1" hangingPunct="1"/>
            <a:r>
              <a:rPr lang="en-US" altLang="en-US" b="1" dirty="0"/>
              <a:t>TRƯỜNG MẦM NON HOA ANH ĐÀO</a:t>
            </a: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04394"/>
            <a:ext cx="1219200" cy="122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5" presetClass="entr" presetSubtype="0" fill="hold" grpId="0" nodeType="withEffect" nodePh="1">
                                  <p:stCondLst>
                                    <p:cond delay="21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5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04800" y="0"/>
            <a:ext cx="856997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4737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Ảnh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89000"/>
            <a:ext cx="4232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Ảnh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737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Ảnh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3740150"/>
            <a:ext cx="4240212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8997950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2661247" y="5715000"/>
            <a:ext cx="397775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7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vi-VN" sz="7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828800" y="2508132"/>
            <a:ext cx="58796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trời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mưa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151846" y="0"/>
            <a:ext cx="684033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vi-V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975"/>
            <a:ext cx="4343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3975"/>
            <a:ext cx="4572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271963"/>
            <a:ext cx="4318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Ảnh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71963"/>
            <a:ext cx="457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419423" y="152400"/>
            <a:ext cx="43051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Cung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cấp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điện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7652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0" y="2362200"/>
            <a:ext cx="918198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hại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trời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mưa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quá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lâu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738808" y="57880"/>
            <a:ext cx="36663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lụt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88"/>
            <a:ext cx="48006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954088"/>
            <a:ext cx="42862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733800"/>
            <a:ext cx="508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988589" y="16317"/>
            <a:ext cx="31806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nhau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5" name="Bảng 4"/>
          <p:cNvGraphicFramePr>
            <a:graphicFrameLocks noGrp="1"/>
          </p:cNvGraphicFramePr>
          <p:nvPr/>
        </p:nvGraphicFramePr>
        <p:xfrm>
          <a:off x="0" y="1143000"/>
          <a:ext cx="91440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4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hán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endParaRPr lang="vi-VN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Lũ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lụt</a:t>
                      </a:r>
                      <a:endParaRPr lang="vi-VN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776471" y="990600"/>
            <a:ext cx="5941819" cy="236988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endParaRPr lang="vi-VN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[wallc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447800"/>
            <a:ext cx="36083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371600" y="762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66350" y="0"/>
            <a:ext cx="897765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1.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Ôn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định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tổ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chức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–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Gây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hứng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thú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</p:txBody>
      </p:sp>
      <p:pic>
        <p:nvPicPr>
          <p:cNvPr id="2" name="V.A – Trời Nắng Trời Mư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354270" y="5909423"/>
            <a:ext cx="24770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Sấm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sét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581400" y="5883717"/>
            <a:ext cx="24545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Gió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bão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104121" y="5964841"/>
            <a:ext cx="28664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Cầu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vồng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257954" y="5923278"/>
            <a:ext cx="26280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Lốc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xoáy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037189" y="1852044"/>
            <a:ext cx="739407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Bài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học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đến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đây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kết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thúc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Xin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chào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và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hẹn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gặp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lại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8008" y="0"/>
            <a:ext cx="32580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3.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Kết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thúc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304800"/>
            <a:ext cx="659667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2.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Phương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pháp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,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hình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endParaRPr lang="vi-V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algn="ctr"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thức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tổ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chức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:</a:t>
            </a: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2987657" y="5807517"/>
            <a:ext cx="31825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Trời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nắng</a:t>
            </a:r>
            <a:endParaRPr lang="vi-VN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2223440" y="2505669"/>
            <a:ext cx="46971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981200" y="2462"/>
            <a:ext cx="57871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Muôn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hoa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sắc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945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513"/>
            <a:ext cx="9110663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52400" y="2462"/>
            <a:ext cx="882485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771525"/>
            <a:ext cx="43576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71525"/>
            <a:ext cx="4495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776663"/>
            <a:ext cx="4443413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/>
          <p:cNvSpPr/>
          <p:nvPr/>
        </p:nvSpPr>
        <p:spPr>
          <a:xfrm>
            <a:off x="2343796" y="0"/>
            <a:ext cx="44425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kiệm điện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25"/>
            <a:ext cx="43434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89000"/>
            <a:ext cx="4343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19550"/>
            <a:ext cx="457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103514" y="2060322"/>
            <a:ext cx="52437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457</TotalTime>
  <Words>250</Words>
  <Application>Microsoft Office PowerPoint</Application>
  <PresentationFormat>On-screen Show (4:3)</PresentationFormat>
  <Paragraphs>46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.VnAvant</vt:lpstr>
      <vt:lpstr>Times New Roman</vt:lpstr>
      <vt:lpstr>Arial</vt:lpstr>
      <vt:lpstr>Calibri</vt:lpstr>
      <vt:lpstr>Chủ đề của Office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User</dc:creator>
  <cp:lastModifiedBy>Techsi.vn</cp:lastModifiedBy>
  <cp:revision>49</cp:revision>
  <dcterms:created xsi:type="dcterms:W3CDTF">2017-04-11T12:56:28Z</dcterms:created>
  <dcterms:modified xsi:type="dcterms:W3CDTF">2023-04-07T00:27:14Z</dcterms:modified>
</cp:coreProperties>
</file>