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64" r:id="rId3"/>
    <p:sldId id="267" r:id="rId4"/>
    <p:sldId id="312" r:id="rId5"/>
    <p:sldId id="286" r:id="rId6"/>
    <p:sldId id="319" r:id="rId7"/>
    <p:sldId id="320" r:id="rId8"/>
    <p:sldId id="278" r:id="rId9"/>
    <p:sldId id="309" r:id="rId10"/>
    <p:sldId id="310" r:id="rId11"/>
    <p:sldId id="287" r:id="rId12"/>
    <p:sldId id="285" r:id="rId13"/>
    <p:sldId id="3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6507-5EA4-43E2-845F-4A72BF71651D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F05BD-3355-4BCB-9072-AF719A96A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73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1FE21-DE16-46B4-8C9C-A2B2256DC41E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504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992040-ABA7-4E4C-9149-B7C763C33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6B10AB1-7033-4E80-A032-EE825F30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E3C6506-F276-4D9F-A2F5-0E413D796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246B7F4-FB65-48C5-91E1-8D91360FC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89E0BA9-2943-407B-9BF9-6C8F8A88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3A9E604-756C-43F4-9038-B88906B5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619056D-BDED-4248-8B40-014F550C7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092DDB3-2362-4528-AFEC-7604930D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4A08FA8-C817-40BB-ACA5-080BA351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88521D8-A69C-4C9A-BD86-8EAFF216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6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C01B36E-8705-4B69-81BD-B3AA8B7539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88AB615A-907A-47F7-B7AA-72862A86C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0680C35-0ACD-4699-8724-F874BB84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1CF3A1A-AEDF-482E-84B3-51DF955A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7D3B821-071E-405E-BAEE-5304924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DC38E7-0F63-4711-B02C-EC296BEA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B6E9800-7F0E-4AC7-AC74-7BC23ADC9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093D4C9-783C-4AFB-B204-CF39E050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35E4FB9-87F8-4C20-A70F-E8F1E5CF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F6B45B8-9FCF-44DC-A590-1BB6BC2A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7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681EB43-F432-4067-8A93-FE01B122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27BE30C-9D6F-4B9C-8C9B-BAB3C99BB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95E3513-6488-4FDA-AF94-F8B4D9F9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B1FEBAA-032D-4C74-A3CA-1CF3BEF8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635834D-02B4-47CE-AE85-F7E132DF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05CFC6B-D167-47AF-825A-ACFAED21F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9F0B4C5-AF90-4C4E-A0BD-951979168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7695DA8-F378-4E5F-83D7-EC04C92B5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1B7EE8C-E13C-4E5B-8857-DEE0A662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B020ED4-EDB0-4595-9F87-686330AD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5B51B6-18C9-4B2A-B907-9DD03C99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299A5C4-C221-40CB-90C3-DBF7C3E6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857B981-46F7-4E25-8436-7083CC5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24D1668-0981-4A51-9BCF-A60F9D1B3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438DAD38-9BE7-4B8D-B8EA-00EEE97D1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AC3B1458-DC1C-4F65-A4C7-022D31FCAC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91D88D84-B176-42D8-8B27-A80B77E82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746BE217-0556-47D6-B907-9C4681B1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4C73F1E2-364D-4540-88B2-8B8A2EEFD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3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D140F14-E282-4826-9AE3-7E69FDAB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4FA9F3E5-FF10-424A-B023-82F89FC5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4C3DA8CD-4AE9-4905-A1E3-E4CB7290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8E1AB678-1DDE-4AF6-93B5-31ED5A73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2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32B17EF4-3306-4A1B-B603-0EB54AFE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EB6595A9-7766-4714-9F2D-8BE1AAE7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5677B71-F674-4B0C-9EC8-245924D2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7F51E8D-911E-48A3-8D14-BA32797B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5703921-6698-48FA-8164-AE251D43B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C200964-B184-4C98-86C1-1A551B916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DB0AEE7-AE55-4E81-AE01-4CDC49C4B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FC2E3CC-C8B0-4885-9E4A-F5288C7E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5C9DC98-0A5B-4546-B2E9-4BAEDB9E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7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4A4714-1F75-4666-BB4A-D7F42E5C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8FF850B-C11C-49A7-AFBC-236D5B482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5D5E610-8B9F-4D81-9418-2C7C785EC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5D8EBA9-57DE-4CF9-AEFB-948B34AB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54328E0-DEF6-4A56-B353-30CAC494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F74D6B3-9F5F-4B4F-9881-142D947E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6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ACE657A-E7F6-42F4-9309-E007E7CE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9A78130-DE1F-425C-9644-288A5E2D2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9C238E8-4070-4923-9F30-C0728B6EA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2C47-D011-4AA9-B46C-FB1D57E23EB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A03E9CE-77B8-4EF8-9CE9-9A5B1D653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4866C63-FF6D-4CCC-A7DD-C5F538231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2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607781" y="1618194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LĨNH VỰC PHÁT TRIỂN NHẬN THỨC</a:t>
            </a: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Chắp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yêu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cầu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4 – 5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Giáo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Bùi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Thu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Hà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9571" y="0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RƯỜNG MN HOA ANH ĐÀO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27" y="761472"/>
            <a:ext cx="80168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94597" y="6274917"/>
            <a:ext cx="2255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2024- 2025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44613394-2E89-492F-8C35-D86B1DBB4E20}"/>
              </a:ext>
            </a:extLst>
          </p:cNvPr>
          <p:cNvSpPr/>
          <p:nvPr/>
        </p:nvSpPr>
        <p:spPr>
          <a:xfrm>
            <a:off x="1947730" y="202382"/>
            <a:ext cx="2743200" cy="2743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922C9937-C9EF-488B-93C3-2A616B972649}"/>
              </a:ext>
            </a:extLst>
          </p:cNvPr>
          <p:cNvSpPr/>
          <p:nvPr/>
        </p:nvSpPr>
        <p:spPr>
          <a:xfrm>
            <a:off x="7521621" y="181744"/>
            <a:ext cx="2743200" cy="2743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341C948A-77C2-416A-8384-F5616BDDB5A9}"/>
              </a:ext>
            </a:extLst>
          </p:cNvPr>
          <p:cNvSpPr/>
          <p:nvPr/>
        </p:nvSpPr>
        <p:spPr>
          <a:xfrm>
            <a:off x="3129421" y="3842554"/>
            <a:ext cx="5486400" cy="2743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1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2 1.85185E-6 L 0.13004 0.0009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-0.17986 0.0037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93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1206 L 0.00052 -0.1319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6328A1D8-2F46-43EB-ADBD-CEA89D7E2E87}"/>
              </a:ext>
            </a:extLst>
          </p:cNvPr>
          <p:cNvSpPr/>
          <p:nvPr/>
        </p:nvSpPr>
        <p:spPr>
          <a:xfrm>
            <a:off x="2063552" y="908720"/>
            <a:ext cx="2743200" cy="2743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CCA0F6B3-26EA-4840-9E34-CC9FB88BB76A}"/>
              </a:ext>
            </a:extLst>
          </p:cNvPr>
          <p:cNvSpPr/>
          <p:nvPr/>
        </p:nvSpPr>
        <p:spPr>
          <a:xfrm>
            <a:off x="5735960" y="3651920"/>
            <a:ext cx="2743200" cy="27432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am giác Vuông 5">
            <a:extLst>
              <a:ext uri="{FF2B5EF4-FFF2-40B4-BE49-F238E27FC236}">
                <a16:creationId xmlns:a16="http://schemas.microsoft.com/office/drawing/2014/main" id="{ECF1EDA1-EDA4-4826-B5EA-3E6D8EF6F0C1}"/>
              </a:ext>
            </a:extLst>
          </p:cNvPr>
          <p:cNvSpPr/>
          <p:nvPr/>
        </p:nvSpPr>
        <p:spPr>
          <a:xfrm rot="10800000">
            <a:off x="6960096" y="462880"/>
            <a:ext cx="2743200" cy="2743200"/>
          </a:xfrm>
          <a:prstGeom prst="rtTriangl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7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0.16493 0.2726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7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05486 -0.1273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07118 0.337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9" y="1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 giác Vuông 1">
            <a:extLst>
              <a:ext uri="{FF2B5EF4-FFF2-40B4-BE49-F238E27FC236}">
                <a16:creationId xmlns:a16="http://schemas.microsoft.com/office/drawing/2014/main" id="{5B42EC54-2720-446A-8E22-F8F55ED0AB87}"/>
              </a:ext>
            </a:extLst>
          </p:cNvPr>
          <p:cNvSpPr/>
          <p:nvPr/>
        </p:nvSpPr>
        <p:spPr>
          <a:xfrm>
            <a:off x="2332926" y="4005064"/>
            <a:ext cx="2377440" cy="228600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 giác Vuông 2">
            <a:extLst>
              <a:ext uri="{FF2B5EF4-FFF2-40B4-BE49-F238E27FC236}">
                <a16:creationId xmlns:a16="http://schemas.microsoft.com/office/drawing/2014/main" id="{6ADD201F-CA99-4AE1-8C90-670D42F9E3C1}"/>
              </a:ext>
            </a:extLst>
          </p:cNvPr>
          <p:cNvSpPr/>
          <p:nvPr/>
        </p:nvSpPr>
        <p:spPr>
          <a:xfrm rot="10800000">
            <a:off x="3746797" y="908720"/>
            <a:ext cx="2377440" cy="2286000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am giác Vuông 3">
            <a:extLst>
              <a:ext uri="{FF2B5EF4-FFF2-40B4-BE49-F238E27FC236}">
                <a16:creationId xmlns:a16="http://schemas.microsoft.com/office/drawing/2014/main" id="{1A62FDA5-E3E2-47A6-B4D1-7F2427049376}"/>
              </a:ext>
            </a:extLst>
          </p:cNvPr>
          <p:cNvSpPr/>
          <p:nvPr/>
        </p:nvSpPr>
        <p:spPr>
          <a:xfrm>
            <a:off x="7347197" y="4056435"/>
            <a:ext cx="2377440" cy="2286000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5145D68A-B6E0-427A-A4DE-828F64F90926}"/>
              </a:ext>
            </a:extLst>
          </p:cNvPr>
          <p:cNvSpPr/>
          <p:nvPr/>
        </p:nvSpPr>
        <p:spPr>
          <a:xfrm rot="10800000">
            <a:off x="7823016" y="1332387"/>
            <a:ext cx="2377440" cy="2286000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5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06407 -0.2192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9062 0.232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1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22448 -0.2266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33" y="-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0949 L -0.27465 0.1696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F2943EF5-0512-45CE-AD4D-4C5CBA953B93}"/>
              </a:ext>
            </a:extLst>
          </p:cNvPr>
          <p:cNvSpPr/>
          <p:nvPr/>
        </p:nvSpPr>
        <p:spPr>
          <a:xfrm>
            <a:off x="1818928" y="260648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CEAE9CF5-6114-4041-9B3F-ED6E9D77AC48}"/>
              </a:ext>
            </a:extLst>
          </p:cNvPr>
          <p:cNvSpPr/>
          <p:nvPr/>
        </p:nvSpPr>
        <p:spPr>
          <a:xfrm>
            <a:off x="3979168" y="276050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97453F65-2CD7-481B-B47E-76E66EBAEA3D}"/>
              </a:ext>
            </a:extLst>
          </p:cNvPr>
          <p:cNvSpPr/>
          <p:nvPr/>
        </p:nvSpPr>
        <p:spPr>
          <a:xfrm>
            <a:off x="6283424" y="286591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id="{F8DD6B33-3901-4062-8A5B-03059888E868}"/>
              </a:ext>
            </a:extLst>
          </p:cNvPr>
          <p:cNvSpPr/>
          <p:nvPr/>
        </p:nvSpPr>
        <p:spPr>
          <a:xfrm>
            <a:off x="8515672" y="286324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811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3.7037E-6 L 0.26736 0.6226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3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1.11111E-6 L 0.23073 0.6203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3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278 L -0.22188 0.353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46" y="1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694 L -0.26493 0.3530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 2">
            <a:extLst>
              <a:ext uri="{FF2B5EF4-FFF2-40B4-BE49-F238E27FC236}">
                <a16:creationId xmlns:a16="http://schemas.microsoft.com/office/drawing/2014/main" id="{AF3C3092-C1C7-4D49-96CB-F7CE078D658E}"/>
              </a:ext>
            </a:extLst>
          </p:cNvPr>
          <p:cNvSpPr/>
          <p:nvPr/>
        </p:nvSpPr>
        <p:spPr>
          <a:xfrm>
            <a:off x="1495469" y="2167153"/>
            <a:ext cx="3200400" cy="3200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589386C3-EBB5-40A2-853E-D78B76548CA8}"/>
              </a:ext>
            </a:extLst>
          </p:cNvPr>
          <p:cNvSpPr/>
          <p:nvPr/>
        </p:nvSpPr>
        <p:spPr>
          <a:xfrm>
            <a:off x="7485206" y="2167153"/>
            <a:ext cx="3200400" cy="3200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22222E-6 L 0.1125 0.00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139 L -0.11406 0.0004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 rot="5400000">
            <a:off x="6810667" y="212794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ADFC06F-4405-43BA-B414-85B15720812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9333" y="212794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85185E-6 L 0.15742 0.002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-0.00208 L -0.14609 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78B08F3-19C8-4B97-8ECE-8C13D715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46" y="218509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4862D99-AD65-4523-A676-48F77B15D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535" y="219461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843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4.81481E-6 L 0.08125 -0.0018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-4.07407E-6 L -0.09414 -0.003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8F506032-5074-4CAF-9AF6-11D32D3562CD}"/>
              </a:ext>
            </a:extLst>
          </p:cNvPr>
          <p:cNvSpPr/>
          <p:nvPr/>
        </p:nvSpPr>
        <p:spPr>
          <a:xfrm>
            <a:off x="951994" y="1071842"/>
            <a:ext cx="4114800" cy="4114800"/>
          </a:xfrm>
          <a:prstGeom prst="rtTriangle">
            <a:avLst/>
          </a:prstGeom>
          <a:solidFill>
            <a:srgbClr val="007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m giác Vuông 6">
            <a:extLst>
              <a:ext uri="{FF2B5EF4-FFF2-40B4-BE49-F238E27FC236}">
                <a16:creationId xmlns:a16="http://schemas.microsoft.com/office/drawing/2014/main" id="{36461684-E4BE-47B7-BB52-EC373E5B4E35}"/>
              </a:ext>
            </a:extLst>
          </p:cNvPr>
          <p:cNvSpPr/>
          <p:nvPr/>
        </p:nvSpPr>
        <p:spPr>
          <a:xfrm rot="10800000">
            <a:off x="7276614" y="995634"/>
            <a:ext cx="4114800" cy="4114800"/>
          </a:xfrm>
          <a:prstGeom prst="rtTriangle">
            <a:avLst/>
          </a:prstGeom>
          <a:solidFill>
            <a:srgbClr val="007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7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7 0.01042 L -0.26758 0.0104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m giác Vuông 5">
            <a:extLst>
              <a:ext uri="{FF2B5EF4-FFF2-40B4-BE49-F238E27FC236}">
                <a16:creationId xmlns:a16="http://schemas.microsoft.com/office/drawing/2014/main" id="{852FE816-7322-48FE-9A08-14380864F918}"/>
              </a:ext>
            </a:extLst>
          </p:cNvPr>
          <p:cNvSpPr/>
          <p:nvPr/>
        </p:nvSpPr>
        <p:spPr>
          <a:xfrm>
            <a:off x="3352800" y="685800"/>
            <a:ext cx="2743200" cy="2743200"/>
          </a:xfrm>
          <a:prstGeom prst="rtTriangle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am giác Vuông 6">
            <a:extLst>
              <a:ext uri="{FF2B5EF4-FFF2-40B4-BE49-F238E27FC236}">
                <a16:creationId xmlns:a16="http://schemas.microsoft.com/office/drawing/2014/main" id="{F071CAB7-7708-46A1-8897-9BE30009429D}"/>
              </a:ext>
            </a:extLst>
          </p:cNvPr>
          <p:cNvSpPr/>
          <p:nvPr/>
        </p:nvSpPr>
        <p:spPr>
          <a:xfrm rot="10800000">
            <a:off x="3352800" y="685800"/>
            <a:ext cx="2743200" cy="2743200"/>
          </a:xfrm>
          <a:prstGeom prst="rtTriangle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4FA249F6-00F4-4E13-93E1-C6366898E237}"/>
              </a:ext>
            </a:extLst>
          </p:cNvPr>
          <p:cNvSpPr/>
          <p:nvPr/>
        </p:nvSpPr>
        <p:spPr>
          <a:xfrm>
            <a:off x="60960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7F388767-8038-48D3-B9B5-CF715C9D495F}"/>
              </a:ext>
            </a:extLst>
          </p:cNvPr>
          <p:cNvSpPr/>
          <p:nvPr/>
        </p:nvSpPr>
        <p:spPr>
          <a:xfrm>
            <a:off x="3352800" y="3443442"/>
            <a:ext cx="5486400" cy="2743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35287D4B-189D-432D-B2C6-B81283E13DDA}"/>
              </a:ext>
            </a:extLst>
          </p:cNvPr>
          <p:cNvSpPr/>
          <p:nvPr/>
        </p:nvSpPr>
        <p:spPr>
          <a:xfrm>
            <a:off x="60960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F588A47E-8090-49CF-9B9C-ED708F8BDC2F}"/>
              </a:ext>
            </a:extLst>
          </p:cNvPr>
          <p:cNvSpPr/>
          <p:nvPr/>
        </p:nvSpPr>
        <p:spPr>
          <a:xfrm>
            <a:off x="33528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7400EC93-F3B0-48D1-A02F-B6AF647F5AC5}"/>
              </a:ext>
            </a:extLst>
          </p:cNvPr>
          <p:cNvSpPr/>
          <p:nvPr/>
        </p:nvSpPr>
        <p:spPr>
          <a:xfrm>
            <a:off x="3352800" y="3443442"/>
            <a:ext cx="54864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2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16633"/>
            <a:ext cx="9144000" cy="6741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 rot="10800000">
            <a:off x="5807969" y="3696395"/>
            <a:ext cx="2115164" cy="206084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5400000" flipV="1">
            <a:off x="1796980" y="3855119"/>
            <a:ext cx="2060843" cy="1784670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flipV="1">
            <a:off x="7935833" y="3705242"/>
            <a:ext cx="1916868" cy="2058160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18861266" flipH="1">
            <a:off x="4855619" y="1441929"/>
            <a:ext cx="1846945" cy="1892928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57124" y="1059751"/>
            <a:ext cx="1338145" cy="264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 rot="10800000">
            <a:off x="3680104" y="3703706"/>
            <a:ext cx="2115164" cy="206084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3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8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58</Words>
  <Application>Microsoft Office PowerPoint</Application>
  <PresentationFormat>Widescreen</PresentationFormat>
  <Paragraphs>11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.VnTifani Heavy</vt:lpstr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Tran Thi Thanh Huyen</dc:creator>
  <cp:lastModifiedBy>Techsi.vn</cp:lastModifiedBy>
  <cp:revision>55</cp:revision>
  <dcterms:created xsi:type="dcterms:W3CDTF">2021-03-17T00:18:27Z</dcterms:created>
  <dcterms:modified xsi:type="dcterms:W3CDTF">2024-09-24T08:45:26Z</dcterms:modified>
</cp:coreProperties>
</file>