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media/image2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E0B95-8F7E-CC62-B1B8-3B04B8606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BD862B-86E5-58EB-5E1A-A3D29B1F3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8DBAF-CA90-5FE9-1BB4-3531ADA40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4481-60BD-4517-BD27-227EFB91FEB1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E3135-3AFD-F0FD-485F-8E5F00792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9D347-CC97-5CB2-430B-2AB6E2F54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7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26051-A3F9-D159-1A6D-649882CB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5E51C4-F299-5538-CF25-8CDD3293F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1C6EF-2D4F-C6EC-0D94-3BE181BFE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4481-60BD-4517-BD27-227EFB91FEB1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120F8-EF31-3B4A-53E2-E9B885E5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793E5-F769-0704-5EDC-3E1E7D347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21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28C3E5-F425-87E2-DCC5-BA6A5F8191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3181ED-FC5C-6877-934B-28B123300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5734D-BD68-E0F0-62B1-EA5706D26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4481-60BD-4517-BD27-227EFB91FEB1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21A93-F482-9249-B67D-157181DD3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3148F-2AD0-A6E4-28B1-B378EF7B6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50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F5E90-AAB2-9C37-35F0-ECD81E9B2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D639D-3F10-CB04-7ACA-B2C1D5939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2FDD1-E703-8552-621A-89334B78D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4481-60BD-4517-BD27-227EFB91FEB1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68482-DAC7-BCE5-9320-92C479766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009EB-CC7B-5247-4B76-70ECBDD36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8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401C-E690-7C85-50C1-F467C8492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363F3-4AA6-C716-237E-D9FB7329F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9970C-8F17-C64D-950C-F61EE9447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4481-60BD-4517-BD27-227EFB91FEB1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4FDE6-2D49-737B-1CE7-4ABDB63C8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A996A-CF38-82E6-7CAA-2ED90E3A0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7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008C3-66B7-E933-DD95-16708EA19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C9572-6DC4-5D55-18FA-CA6C52CDB6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26C38-7A0F-ECA5-0BE5-B532EF03A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33B23-0A5D-9F64-4AC6-51D2DB9A4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4481-60BD-4517-BD27-227EFB91FEB1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A34407-CC52-8A9E-49FC-B6A04634D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890C9-E2AB-574D-0E95-CE054098F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96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2475-0FA9-82F2-4787-D43A937FD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246AC-97AC-2596-3904-1A3112A03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37E354-ACA9-F46F-8300-BD8BB050A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9710FD-8C90-6555-2AE2-95E87E463D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78397B-C507-5C2A-D0E2-167335A35D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3FDF3E-FD57-ED49-8EDB-D107DB3AF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4481-60BD-4517-BD27-227EFB91FEB1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FA7B04-316A-84E9-2CC2-53B8F53D3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E3EEEE-8687-7534-AED0-02D807348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14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C89E7-B77D-BA65-11D1-67160078B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41BAD2-F51A-0889-B201-A344FE620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4481-60BD-4517-BD27-227EFB91FEB1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242545-1892-EDC2-4835-6C01B165F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648FDB-7D81-4F05-B420-A46F7AA60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7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A9E818-F2A4-CA48-4CE4-8926F9377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4481-60BD-4517-BD27-227EFB91FEB1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DECC1-328D-F5D3-4456-D6A8ED173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2D6768-C10A-8D5D-0FAA-0ED0C6E80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14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05B57-F13B-21E5-2120-0665C54F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1328F-2E27-F8F6-17B0-14198FE3D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48E63-545F-4125-A493-B625CC8761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2E7E3-E4C5-B320-D813-B3D0BC1B4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4481-60BD-4517-BD27-227EFB91FEB1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779278-55AC-76B1-7C5E-D78620002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7E7F68-BB97-742D-B737-3CC1B96AC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94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4CC36-EAFC-037A-0F18-1B244F9F1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62AFF3-6351-CE57-F303-79C026110D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4D172C-F50D-89A4-B37C-6B03C7403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B2C080-9AE5-31B5-6AA0-2FF3BBF2C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4481-60BD-4517-BD27-227EFB91FEB1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64F78-41C2-A6C8-EEB5-1BF2891B6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569CD1-D22F-B820-867E-EBB226158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9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4EEE99-A847-AF29-218D-C1C38A1C9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9FA5D-97EB-3324-404D-F50126935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86BC6-ADF4-4E15-73CB-31177FA33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34481-60BD-4517-BD27-227EFB91FEB1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DE3AC-40E9-CD11-3115-B5C8E91037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48535-4998-F3F8-BA17-F340E3C2F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6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5.png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2.m4a"/><Relationship Id="rId7" Type="http://schemas.openxmlformats.org/officeDocument/2006/relationships/image" Target="../media/image7.png"/><Relationship Id="rId2" Type="http://schemas.microsoft.com/office/2007/relationships/media" Target="../media/media2.m4a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3.m4a"/><Relationship Id="rId7" Type="http://schemas.openxmlformats.org/officeDocument/2006/relationships/image" Target="../media/image9.png"/><Relationship Id="rId2" Type="http://schemas.microsoft.com/office/2007/relationships/media" Target="../media/media3.m4a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media4.m4a"/><Relationship Id="rId7" Type="http://schemas.openxmlformats.org/officeDocument/2006/relationships/image" Target="../media/image11.png"/><Relationship Id="rId12" Type="http://schemas.openxmlformats.org/officeDocument/2006/relationships/image" Target="../media/image5.png"/><Relationship Id="rId2" Type="http://schemas.microsoft.com/office/2007/relationships/media" Target="../media/media4.m4a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3.jpg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media5.m4a"/><Relationship Id="rId7" Type="http://schemas.openxmlformats.org/officeDocument/2006/relationships/image" Target="../media/image17.png"/><Relationship Id="rId2" Type="http://schemas.microsoft.com/office/2007/relationships/media" Target="../media/media5.m4a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3.jp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4E7E42-6E58-59FA-9C7F-2D07F99E7334}"/>
              </a:ext>
            </a:extLst>
          </p:cNvPr>
          <p:cNvSpPr/>
          <p:nvPr/>
        </p:nvSpPr>
        <p:spPr>
          <a:xfrm>
            <a:off x="3908604" y="865319"/>
            <a:ext cx="43747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1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1600" b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1600" b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 HƯỚNG DƯƠNG</a:t>
            </a:r>
            <a:endParaRPr lang="en-US" sz="1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C09B56-1682-88E0-5A98-7DE109629FB0}"/>
              </a:ext>
            </a:extLst>
          </p:cNvPr>
          <p:cNvSpPr/>
          <p:nvPr/>
        </p:nvSpPr>
        <p:spPr>
          <a:xfrm>
            <a:off x="2343657" y="2825795"/>
            <a:ext cx="75046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3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B7BFAB-A161-FFE3-D01D-A8FA6ACE1DC3}"/>
              </a:ext>
            </a:extLst>
          </p:cNvPr>
          <p:cNvSpPr/>
          <p:nvPr/>
        </p:nvSpPr>
        <p:spPr>
          <a:xfrm>
            <a:off x="2694268" y="3398726"/>
            <a:ext cx="65223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LQVT: </a:t>
            </a:r>
            <a:r>
              <a:rPr lang="en-US" sz="36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854FD5-5F90-EE43-EE04-B4645A0B2054}"/>
              </a:ext>
            </a:extLst>
          </p:cNvPr>
          <p:cNvSpPr/>
          <p:nvPr/>
        </p:nvSpPr>
        <p:spPr>
          <a:xfrm>
            <a:off x="3517342" y="4306668"/>
            <a:ext cx="515731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MGB </a:t>
            </a:r>
            <a:r>
              <a:rPr lang="en-US" sz="2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(3-4 </a:t>
            </a:r>
            <a:r>
              <a:rPr lang="en-US" sz="2400" b="0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0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0" cap="none" spc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Đặng Thị Thu Thủy</a:t>
            </a:r>
            <a:endParaRPr lang="en-US" sz="2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133381" y="1450094"/>
            <a:ext cx="190237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548" y="1751248"/>
            <a:ext cx="909802" cy="9098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041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02"/>
    </mc:Choice>
    <mc:Fallback xmlns="">
      <p:transition spd="slow" advTm="215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9B86C7-B146-B225-5494-5419CFB298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168" y="827772"/>
            <a:ext cx="5407730" cy="540773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EB17073C-94EC-034F-8B50-7BA6E03D0CD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123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79"/>
    </mc:Choice>
    <mc:Fallback xmlns="">
      <p:transition spd="slow" advTm="103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6967B6D-614C-6D70-8DB0-381F888F7AD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4" r="20061"/>
          <a:stretch/>
        </p:blipFill>
        <p:spPr>
          <a:xfrm>
            <a:off x="1917943" y="4000983"/>
            <a:ext cx="1863960" cy="20900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54B64BB-B84B-FF0E-CE44-1D56B15906C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4" r="20061"/>
          <a:stretch/>
        </p:blipFill>
        <p:spPr>
          <a:xfrm>
            <a:off x="4826607" y="4000983"/>
            <a:ext cx="1863960" cy="20900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8F1E19D-C248-9C92-0425-51F056E1135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4" r="20061"/>
          <a:stretch/>
        </p:blipFill>
        <p:spPr>
          <a:xfrm>
            <a:off x="7735271" y="4000983"/>
            <a:ext cx="1863960" cy="20900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74E72F-75DD-933A-A717-DF7899A175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889" y="1054359"/>
            <a:ext cx="2479471" cy="24794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FB19D6-C340-C253-9989-CDFDA2169B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264" y="1054359"/>
            <a:ext cx="2479471" cy="24794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479919-49E8-9DD7-9466-C57913D4F8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271" y="1054359"/>
            <a:ext cx="2479471" cy="2479471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85EEBA86-F0E9-0237-F5AC-D8EDD208DF2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589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92"/>
    </mc:Choice>
    <mc:Fallback xmlns="">
      <p:transition spd="slow" advTm="212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FDECEA3-6095-A09B-BD91-CC07C681AE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74" y="3804414"/>
            <a:ext cx="3719206" cy="24794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2AE09F-9945-76E9-4AF0-3B1E968210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086" y="3804415"/>
            <a:ext cx="3719206" cy="24794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624F8B-FEBA-B3D3-065F-83FC597F50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312" y="3804416"/>
            <a:ext cx="3719206" cy="24794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D048EF-B801-8B56-6D95-56E34652DF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551" y="1146291"/>
            <a:ext cx="1924535" cy="26581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D640D4-C9A8-DC58-5B63-C761E79DA6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787" y="1146291"/>
            <a:ext cx="1924535" cy="26581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528D48-38A0-629F-EC01-991F766248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074" y="1146291"/>
            <a:ext cx="1924535" cy="2658122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115CBCD4-49ED-0DF8-F0B1-104F0CB0EFD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769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81"/>
    </mc:Choice>
    <mc:Fallback xmlns="">
      <p:transition spd="slow" advTm="207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35B0FE3-1F0D-0AB4-3477-9B0DA60A12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234" y="4048099"/>
            <a:ext cx="2423671" cy="22323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EC756F-2FEA-48C1-EC16-79791B3E5DA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0191" b="26429"/>
          <a:stretch/>
        </p:blipFill>
        <p:spPr>
          <a:xfrm>
            <a:off x="7690549" y="600289"/>
            <a:ext cx="3937518" cy="26289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55A794-A465-F70E-AF7A-420AC58A12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10" y="3826778"/>
            <a:ext cx="2430932" cy="27326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2ED402-7198-FC20-88EC-E956CD9ABB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55" y="799090"/>
            <a:ext cx="1824252" cy="24309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600D09-3E57-B2F6-5C8E-01A44E5324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97" y="3930226"/>
            <a:ext cx="2327485" cy="23274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EC1A22-2894-E2A9-AC85-C45B52823C0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428" b="24821"/>
          <a:stretch/>
        </p:blipFill>
        <p:spPr>
          <a:xfrm>
            <a:off x="3595066" y="-225412"/>
            <a:ext cx="4450981" cy="323531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66538EE-BB6C-ED18-D517-7A9A73CE1BD9}"/>
              </a:ext>
            </a:extLst>
          </p:cNvPr>
          <p:cNvSpPr/>
          <p:nvPr/>
        </p:nvSpPr>
        <p:spPr>
          <a:xfrm>
            <a:off x="3796928" y="-100730"/>
            <a:ext cx="796897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Các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con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hãy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cùng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cô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trồng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mỗi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1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loại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hoa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vào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1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chậu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hoa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nhé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!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6802BF2-CC4C-8F4E-88CC-F10D773A99F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424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81"/>
    </mc:Choice>
    <mc:Fallback xmlns="">
      <p:transition spd="slow" advTm="256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 L -0.03698 0.2351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7.40741E-7 L 0.20834 0.2541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36511 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55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78F4DF46-6CE8-756A-5222-A717E1F8F1DC}"/>
              </a:ext>
            </a:extLst>
          </p:cNvPr>
          <p:cNvSpPr/>
          <p:nvPr/>
        </p:nvSpPr>
        <p:spPr>
          <a:xfrm>
            <a:off x="6835597" y="1420480"/>
            <a:ext cx="3797560" cy="31257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F118D99-6CE0-4657-9D0F-BA35A792635D}"/>
              </a:ext>
            </a:extLst>
          </p:cNvPr>
          <p:cNvSpPr/>
          <p:nvPr/>
        </p:nvSpPr>
        <p:spPr>
          <a:xfrm>
            <a:off x="765840" y="1334666"/>
            <a:ext cx="3797560" cy="31257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4686DC-2B36-4DF9-DA6E-AE2DB80ECAEB}"/>
              </a:ext>
            </a:extLst>
          </p:cNvPr>
          <p:cNvSpPr/>
          <p:nvPr/>
        </p:nvSpPr>
        <p:spPr>
          <a:xfrm>
            <a:off x="438540" y="5155163"/>
            <a:ext cx="8042988" cy="17028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CF8770-F34C-B375-C686-1130858DE8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97551" y="4919954"/>
            <a:ext cx="1938046" cy="19380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86CA9A-BA13-A49D-4A4E-9E80848C01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40" y="5062682"/>
            <a:ext cx="1795318" cy="179531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44F0880-B0C6-3C39-F906-CFC0B527DF5C}"/>
              </a:ext>
            </a:extLst>
          </p:cNvPr>
          <p:cNvSpPr/>
          <p:nvPr/>
        </p:nvSpPr>
        <p:spPr>
          <a:xfrm>
            <a:off x="3760290" y="108053"/>
            <a:ext cx="769473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Bé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hãy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chọn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cho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mình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đồ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dùng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phù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hợp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với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ục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đích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sử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dụng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vào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1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nhóm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nhé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B789BE-2598-7FAC-D2C0-1BDCB0EEDA1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908" y="4853108"/>
            <a:ext cx="2004892" cy="20048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43CF65-8691-BE27-3D7D-B251A4FB44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69" y="5252096"/>
            <a:ext cx="2076701" cy="1508970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D97598CA-8B03-7B61-8810-201DB614CA8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715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614"/>
    </mc:Choice>
    <mc:Fallback xmlns="">
      <p:transition spd="slow" advTm="396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0.02708 -0.4557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-2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19 0.00139 L -0.19792 -0.4340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12" y="-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0.35156 -0.4361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78" y="-2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0.17031 -0.4321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6" y="-2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EEAAC2A-E420-A56E-8FB6-087C1848A547}"/>
              </a:ext>
            </a:extLst>
          </p:cNvPr>
          <p:cNvSpPr/>
          <p:nvPr/>
        </p:nvSpPr>
        <p:spPr>
          <a:xfrm>
            <a:off x="1625246" y="2956678"/>
            <a:ext cx="9218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Xin </a:t>
            </a:r>
            <a:r>
              <a:rPr lang="en-US" sz="5400" b="1" dirty="0" err="1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chào</a:t>
            </a:r>
            <a:r>
              <a:rPr lang="en-US" sz="54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sz="54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hẹn</a:t>
            </a:r>
            <a:r>
              <a:rPr lang="en-US" sz="54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gặp</a:t>
            </a:r>
            <a:r>
              <a:rPr lang="en-US" sz="54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lại</a:t>
            </a:r>
            <a:r>
              <a:rPr lang="en-US" sz="54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54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con!</a:t>
            </a:r>
            <a:endParaRPr lang="en-US" sz="5400" b="1" cap="none" spc="0" dirty="0">
              <a:ln w="0"/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62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22"/>
    </mc:Choice>
    <mc:Fallback xmlns="">
      <p:transition spd="slow" advTm="9822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2|1.1|1.7|1.4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5.7|2.4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4.4|1.7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5|1.3|1.5|1.2|7.3|2.4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1.6|1.7|1.9|8.3|1.7|3.2|2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83</Words>
  <Application>Microsoft Office PowerPoint</Application>
  <PresentationFormat>Widescreen</PresentationFormat>
  <Paragraphs>10</Paragraphs>
  <Slides>7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</dc:creator>
  <cp:lastModifiedBy>Administrator</cp:lastModifiedBy>
  <cp:revision>20</cp:revision>
  <dcterms:created xsi:type="dcterms:W3CDTF">2022-09-17T03:18:30Z</dcterms:created>
  <dcterms:modified xsi:type="dcterms:W3CDTF">2024-01-10T09:05:03Z</dcterms:modified>
</cp:coreProperties>
</file>