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8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F9D5-91F7-E627-773F-FF5326E7F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69D2-8934-C49D-DB50-58D92E10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5FF2-C43D-0A3A-E550-773CB95F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D21C-9C42-564B-C741-CCB54D59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9BCD-FEA5-6FA9-0E79-D3FCBC32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  <p:pic>
        <p:nvPicPr>
          <p:cNvPr id="1032" name="Picture 8" descr="Tổng hợp 50+ hình nền powerpoint hoa hướng dương đầy năng lượng và tươi sáng">
            <a:extLst>
              <a:ext uri="{FF2B5EF4-FFF2-40B4-BE49-F238E27FC236}">
                <a16:creationId xmlns:a16="http://schemas.microsoft.com/office/drawing/2014/main" id="{AADACC7F-3505-1945-1F23-2579887E59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6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C585-8E37-99AF-354F-E7F353C7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04397-5737-C03B-9044-7856713E4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8FF8C-B3CD-B3E9-B7BC-D50B7A29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1CAF-3D39-6704-A688-F69DE880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AB8E4-B503-A91F-DA1F-77A32B73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3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F36FAC-BE76-97A1-13A9-F18DC3135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812B0-B608-C5E3-72FA-A971A266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0DE2D-196A-6BF6-9FEE-8461C53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C3565-1AF1-047D-A177-33B9E3E9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13D3A-6508-5B05-A4B4-955BB5D6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0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5678-F7F3-5555-7645-135B56B5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FDD2-E4FA-AF3D-1004-ACF556E8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53CA1-AD4A-13BF-BAEE-919C57FAB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A2DA8-91EE-C210-F354-7B556F2A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D41C6-CCAD-32FB-8BB5-24A80DE0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1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4F8F-4D3D-ED2B-627B-6BA979F8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84E62-D592-EB2E-BB30-9504E2D0E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5ECCC-C9C5-9BA0-E4E5-21BF12AE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3C585-C846-A008-9217-CE750648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24F2F-9D08-4466-246B-AA4E3F8F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A035-5BC0-6232-EE64-B5CDF5664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B7BEC-A632-746F-106F-A61A4B1A9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F5FA9-AE94-6541-840B-F60D5788F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366EB-7A0F-10F7-8583-04B20257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EA82-F0E7-F1A4-B777-0B610D0E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7F564-B818-95D9-233F-BB814C98F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254C-6C99-7689-8669-CD8B8AC2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473E9-12EC-8002-5F6E-F81AE9760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C267A-FB0B-F731-1FC0-C2C10D716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ACF3E-F526-EB7A-B78D-879509FDC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71D18-C622-619D-ADC6-04EAD0FF4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2C51D-8D8D-7A0F-EA5E-05008EC5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02573-2F86-18F9-4B97-EE875F62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6579E-6238-04E7-E769-D72084CD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9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769F-13C0-2299-2A43-B7945C65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3B378-BF85-F314-0C5F-A0F51C5E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741AF-F047-C598-1181-AB082FF6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C929F-18EA-F670-1E69-2291BD45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4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4653A-B5B7-1A7B-99E5-FAD3C6F8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F40F6C-081E-652D-9520-7F7B3200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3EF03-D843-5E0C-6BF7-4CC4B204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1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5921C-E2C0-B86D-E254-8C224CE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E0C9-23D9-223E-73E7-BC15152E0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4F4AD-1768-35F6-4D8E-798CCCEBE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F5A43-7D95-61AA-9C9E-5F893792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B0747-12E4-FA2E-E91C-AD3B33B4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18E23-36DE-185F-4364-4EBC744A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056D-13D5-3867-C7D7-E8259AB4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777EAB-BEBD-C40B-66E0-DC145AA4D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B0AAF-6DFA-47C7-F413-905B8775C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F781-D0AA-DFE8-5508-BCF6DC70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0AE50-D19B-21AF-FEF0-28FF061A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345BD-0B88-BD36-A452-EEB94E98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04E73-6B2A-19F5-6377-AF259F95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280F-D62F-8EBE-318E-E13E22F6C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52EAC-35B9-D5B7-08AD-3D82D0AD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152DA-865A-43AE-BE13-1CE0AA7E0870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49E6F-9856-1A99-00AE-48D3D036D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DB63-EE8E-D447-5417-CA1B34AF1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81814-F9D8-433D-9367-678283F28C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0C822-B7C8-56B4-60B5-6195DBB5C3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06BB30-EE19-0B37-BD8C-FFCCD594B616}"/>
              </a:ext>
            </a:extLst>
          </p:cNvPr>
          <p:cNvSpPr txBox="1"/>
          <p:nvPr/>
        </p:nvSpPr>
        <p:spPr>
          <a:xfrm>
            <a:off x="1822701" y="348177"/>
            <a:ext cx="8175737" cy="650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ỦY BAN NHÂN DÂN QUẬN LONG BIÊN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TRƯỜNG MẦM NON HOA HƯỚNG DƯƠNG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b="1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/>
              <a:sym typeface="Arial"/>
            </a:endParaRPr>
          </a:p>
          <a:p>
            <a:pPr algn="ctr" defTabSz="685800">
              <a:defRPr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 VỰC PHÁT TRIỂN TÌNH CẢM – XÃ HỘI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Đề tài: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minh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lịch</a:t>
            </a:r>
            <a:r>
              <a:rPr lang="en-US" sz="2800" b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800" b="1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800" b="1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en-US" sz="2400" b="1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400" b="1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 tuổi: 5 – 6 tuổi</a:t>
            </a:r>
            <a:endParaRPr lang="en-US" sz="2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Giáo viên: Nguyễn Phương Linh</a:t>
            </a:r>
            <a:endParaRPr lang="en-US" sz="2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800" b="1" dirty="0">
              <a:solidFill>
                <a:srgbClr val="FF0000"/>
              </a:solidFill>
              <a:latin typeface="Palatino Linotype" panose="020405020505050303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821CA-275F-6308-FBDF-AB54426CAA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43" y="1155508"/>
            <a:ext cx="1471573" cy="14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F43FAF-8672-F5EE-4D67-3C3B826081D0}"/>
              </a:ext>
            </a:extLst>
          </p:cNvPr>
          <p:cNvSpPr txBox="1"/>
          <p:nvPr/>
        </p:nvSpPr>
        <p:spPr>
          <a:xfrm>
            <a:off x="4417888" y="679036"/>
            <a:ext cx="601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chào</a:t>
            </a:r>
            <a:r>
              <a:rPr lang="en-US" sz="3600" b="1" i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</a:p>
        </p:txBody>
      </p:sp>
      <p:pic>
        <p:nvPicPr>
          <p:cNvPr id="4098" name="Picture 2" descr="Bài hát Lời chào của em | Special Kid">
            <a:extLst>
              <a:ext uri="{FF2B5EF4-FFF2-40B4-BE49-F238E27FC236}">
                <a16:creationId xmlns:a16="http://schemas.microsoft.com/office/drawing/2014/main" id="{F185808B-3C9A-8F03-5684-F507559B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26" y="1497726"/>
            <a:ext cx="6300948" cy="4063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54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D9B8-31F3-0E24-D560-A38F0A06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016" y="1505556"/>
            <a:ext cx="4339975" cy="323083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+mn-lt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phẩm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nhà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5122" name="Picture 2" descr="Người Mẹ Trẻ Và Hai Cô Con Gái Chị Em Hoạt Hình Dễ Thương Gia Đình Hạnh  Phúc Giáo Viên Mầm Non Hình minh họa Sẵn có - Tải xuống Hình ảnh">
            <a:extLst>
              <a:ext uri="{FF2B5EF4-FFF2-40B4-BE49-F238E27FC236}">
                <a16:creationId xmlns:a16="http://schemas.microsoft.com/office/drawing/2014/main" id="{C1DE7782-E2B9-54E5-D4C4-91825D91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6" y="482028"/>
            <a:ext cx="6500120" cy="5719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67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2" y="1481989"/>
            <a:ext cx="3159208" cy="4665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84" y="1613476"/>
            <a:ext cx="3302000" cy="4402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852" y="1613476"/>
            <a:ext cx="3305331" cy="467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4A5C6-8521-B614-4E10-92CA438CE427}"/>
              </a:ext>
            </a:extLst>
          </p:cNvPr>
          <p:cNvSpPr txBox="1"/>
          <p:nvPr/>
        </p:nvSpPr>
        <p:spPr>
          <a:xfrm>
            <a:off x="4401213" y="570924"/>
            <a:ext cx="448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Kỹ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7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36F55-99B5-5636-05F4-9D6B99745C19}"/>
              </a:ext>
            </a:extLst>
          </p:cNvPr>
          <p:cNvSpPr txBox="1"/>
          <p:nvPr/>
        </p:nvSpPr>
        <p:spPr>
          <a:xfrm>
            <a:off x="411505" y="2102016"/>
            <a:ext cx="5684495" cy="340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pc="40" dirty="0" err="1">
                <a:solidFill>
                  <a:srgbClr val="0F14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spc="40" dirty="0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40" dirty="0" err="1">
                <a:solidFill>
                  <a:srgbClr val="0F14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E4D0-8853-0B56-258C-DCF4E1F5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963" y="334302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Thảo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luận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1028" name="Picture 4" descr="TOP 10 mẫu Viết báo cáo thảo luận nhóm (2024) SIÊU HAY">
            <a:extLst>
              <a:ext uri="{FF2B5EF4-FFF2-40B4-BE49-F238E27FC236}">
                <a16:creationId xmlns:a16="http://schemas.microsoft.com/office/drawing/2014/main" id="{6F8C80B7-FB42-69D8-1274-35925E85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C5E22-43F6-7B71-B5BE-48D879F542F6}"/>
              </a:ext>
            </a:extLst>
          </p:cNvPr>
          <p:cNvSpPr txBox="1"/>
          <p:nvPr/>
        </p:nvSpPr>
        <p:spPr>
          <a:xfrm>
            <a:off x="3943564" y="438384"/>
            <a:ext cx="430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/>
              <a:t>Thảo</a:t>
            </a:r>
            <a:r>
              <a:rPr lang="en-US" sz="4000" b="1" i="1" dirty="0"/>
              <a:t> </a:t>
            </a:r>
            <a:r>
              <a:rPr lang="en-US" sz="4000" b="1" i="1" dirty="0" err="1"/>
              <a:t>luận</a:t>
            </a:r>
            <a:r>
              <a:rPr lang="en-US" sz="4000" b="1" i="1" dirty="0"/>
              <a:t> </a:t>
            </a:r>
            <a:r>
              <a:rPr lang="en-US" sz="4000" b="1" i="1" dirty="0" err="1"/>
              <a:t>nhóm</a:t>
            </a:r>
            <a:r>
              <a:rPr lang="en-US" sz="40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7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122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Bahnschrift SemiLight SemiConde</vt:lpstr>
      <vt:lpstr>Calibri</vt:lpstr>
      <vt:lpstr>Calibri Light</vt:lpstr>
      <vt:lpstr>Palatino Linotype</vt:lpstr>
      <vt:lpstr>Times New Roman</vt:lpstr>
      <vt:lpstr>Office Theme</vt:lpstr>
      <vt:lpstr>PowerPoint Presentation</vt:lpstr>
      <vt:lpstr>PowerPoint Presentation</vt:lpstr>
      <vt:lpstr>Tiểu phẩm   Một ngày ở nhà </vt:lpstr>
      <vt:lpstr>PowerPoint Presentation</vt:lpstr>
      <vt:lpstr>PowerPoint Presentation</vt:lpstr>
      <vt:lpstr>Thảo luận nhóm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PRO</dc:creator>
  <cp:lastModifiedBy>Administrator</cp:lastModifiedBy>
  <cp:revision>17</cp:revision>
  <dcterms:created xsi:type="dcterms:W3CDTF">2024-10-30T22:50:28Z</dcterms:created>
  <dcterms:modified xsi:type="dcterms:W3CDTF">2024-11-25T09:30:40Z</dcterms:modified>
</cp:coreProperties>
</file>