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notesMasterIdLst>
    <p:notesMasterId r:id="rId17"/>
  </p:notesMasterIdLst>
  <p:sldIdLst>
    <p:sldId id="257" r:id="rId4"/>
    <p:sldId id="259" r:id="rId5"/>
    <p:sldId id="263" r:id="rId6"/>
    <p:sldId id="264" r:id="rId7"/>
    <p:sldId id="266" r:id="rId8"/>
    <p:sldId id="269" r:id="rId9"/>
    <p:sldId id="270" r:id="rId10"/>
    <p:sldId id="272" r:id="rId11"/>
    <p:sldId id="271" r:id="rId12"/>
    <p:sldId id="273" r:id="rId13"/>
    <p:sldId id="274" r:id="rId14"/>
    <p:sldId id="261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3F04283-0243-49AE-9AE2-B24CADFAEAE5}">
          <p14:sldIdLst>
            <p14:sldId id="257"/>
            <p14:sldId id="259"/>
            <p14:sldId id="263"/>
            <p14:sldId id="264"/>
            <p14:sldId id="266"/>
            <p14:sldId id="269"/>
            <p14:sldId id="270"/>
            <p14:sldId id="272"/>
            <p14:sldId id="271"/>
            <p14:sldId id="273"/>
            <p14:sldId id="274"/>
            <p14:sldId id="261"/>
            <p14:sldId id="265"/>
          </p14:sldIdLst>
        </p14:section>
        <p14:section name="Untitled Section" id="{50145D40-BF32-497C-BAF2-D926C836213B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9" autoAdjust="0"/>
    <p:restoredTop sz="94660"/>
  </p:normalViewPr>
  <p:slideViewPr>
    <p:cSldViewPr>
      <p:cViewPr varScale="1">
        <p:scale>
          <a:sx n="69" d="100"/>
          <a:sy n="69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EEAA57-3B98-4A39-A3EE-5D4CAD9797EA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02250-F62B-4D0B-8D4D-5904C7A2F2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642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114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074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017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33358-6742-4003-AD3C-D3B548E635B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49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1AB13B-B704-4774-9B6A-35CFB11458D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4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288ED8-AB54-4576-83D2-D1ED332F4C1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145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27B84-BC64-4448-B593-BB57EF9ABCF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504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14AFF2-663C-4761-87C8-98E51A9AAFF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282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C9D0A-1307-4262-957D-3A2CDB59DE6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8912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59C979-44A5-4A5F-B720-AABC7437068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4086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84CAE-51B4-420A-A4C6-C3419C0DFBD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438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6421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F86BA-8B63-4F72-B45F-B5AA678089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821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6E911C-5A18-4771-81A0-D9B95AD2974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222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61F31C-2B01-43AB-B2C2-CA7E4357CD9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4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45EACC1-F44C-4984-8DB7-56076C4AA70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9455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22531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2532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2533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2534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2535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2536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253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253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22539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2540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2541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5F6DED1-DB46-4678-A646-166F259B0C8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7778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586A5-AA14-4138-9E16-22F26E16842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4875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903E33-2944-4BC3-8D19-C3578B2ED2D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9212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F55AE-DF12-4C6F-B496-EC510F33454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7433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07016F-F33F-437F-B3F4-90D92ED2790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2381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EB72BE-DB46-4D2F-AEB8-CDD3278216B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779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2878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5DE18-9FE4-4140-B0F0-47BEADA6605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9019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96F2B-6F52-4323-B970-7692819DAEC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440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B72B76-A1C9-47F7-BD1C-5C655F255949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495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40928-4997-4E08-B827-DA597B4761D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5765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DFDDE8-4F69-4E31-A4B5-F95C637AE26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5493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32F9DBA5-46BE-45DE-8083-E7EE1A255323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798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288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875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31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238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9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51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C0851-9681-4A19-9B5F-877371487322}" type="datetimeFigureOut">
              <a:rPr lang="en-US" smtClean="0"/>
              <a:pPr/>
              <a:t>8/8/2019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23DA1-E71C-4822-9292-64416571C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252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F11E7F9-3A1E-451D-A0CF-D8C6BB12D9CC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69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2150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150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150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151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151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151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151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2151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151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151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151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40FC97-E96D-48AB-B07B-8BDCD7E802A3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151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1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387085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 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1401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5400" y="-1004247"/>
            <a:ext cx="11506199" cy="824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479631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533400" y="3441680"/>
            <a:ext cx="101346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Trường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mầm</a:t>
            </a:r>
            <a:r>
              <a:rPr lang="en-US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non BỒ ĐỀ</a:t>
            </a:r>
            <a:endParaRPr lang="en-US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n-US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LĨNH VỰC PHÁT TRIỂN 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NHÂN THỨC</a:t>
            </a:r>
            <a:endParaRPr lang="en-US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Môn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Làm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quen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với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toán</a:t>
            </a:r>
            <a:endParaRPr lang="en-US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Đề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tài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Số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4(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tiết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1)</a:t>
            </a:r>
          </a:p>
        </p:txBody>
      </p:sp>
      <p:sp>
        <p:nvSpPr>
          <p:cNvPr id="7" name="Rectangle 6"/>
          <p:cNvSpPr/>
          <p:nvPr/>
        </p:nvSpPr>
        <p:spPr>
          <a:xfrm>
            <a:off x="381000" y="533400"/>
            <a:ext cx="815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523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User\Downloads\CON O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2590800" cy="258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ownloads\CON O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418" y="3342256"/>
            <a:ext cx="2590800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User\Downloads\CON O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04800"/>
            <a:ext cx="2590800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User\Downloads\CON O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342256"/>
            <a:ext cx="2590800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User\Downloads\SO 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413568"/>
            <a:ext cx="14573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57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 descr="C:\Users\User\Downloads\như-cánh-chuồn-chuồ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444171"/>
            <a:ext cx="1981200" cy="189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Users\User\Downloads\như-cánh-chuồn-chuồ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444171"/>
            <a:ext cx="1981200" cy="189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C:\Users\User\Downloads\SO 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37" y="4800600"/>
            <a:ext cx="14573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User\Downloads\như-cánh-chuồn-chuồ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939" y="2438398"/>
            <a:ext cx="1981200" cy="189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C:\Users\User\Downloads\như-cánh-chuồn-chuồ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444171"/>
            <a:ext cx="1981200" cy="189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8376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" descr="小菊花-3 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7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1348581" y="1901971"/>
            <a:ext cx="64008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smtClean="0">
                <a:solidFill>
                  <a:srgbClr val="0000FF"/>
                </a:solidFill>
              </a:rPr>
              <a:t>TRÒ CHƠI: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smtClean="0">
                <a:solidFill>
                  <a:srgbClr val="0000FF"/>
                </a:solidFill>
              </a:rPr>
              <a:t>THI XEM ĐỘI NÀO NHANH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05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40"/>
                            </p:stCondLst>
                            <p:childTnLst>
                              <p:par>
                                <p:cTn id="10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46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0"/>
            <a:ext cx="6477000" cy="18288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GÂY HỨNG THÚ”</a:t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dirty="0" err="1" smtClean="0">
                <a:solidFill>
                  <a:srgbClr val="FF0000"/>
                </a:solidFill>
              </a:rPr>
              <a:t>Hát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bài</a:t>
            </a:r>
            <a:r>
              <a:rPr lang="en-US" dirty="0" smtClean="0">
                <a:solidFill>
                  <a:srgbClr val="FF0000"/>
                </a:solidFill>
              </a:rPr>
              <a:t>: </a:t>
            </a:r>
            <a:r>
              <a:rPr lang="en-US" dirty="0" err="1" smtClean="0">
                <a:solidFill>
                  <a:srgbClr val="FF0000"/>
                </a:solidFill>
              </a:rPr>
              <a:t>Gà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trống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mèo</a:t>
            </a:r>
            <a:r>
              <a:rPr lang="en-US" dirty="0" smtClean="0">
                <a:solidFill>
                  <a:srgbClr val="FF0000"/>
                </a:solidFill>
              </a:rPr>
              <a:t> con </a:t>
            </a:r>
            <a:r>
              <a:rPr lang="en-US" dirty="0" err="1" smtClean="0">
                <a:solidFill>
                  <a:srgbClr val="FF0000"/>
                </a:solidFill>
              </a:rPr>
              <a:t>và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cún</a:t>
            </a:r>
            <a:r>
              <a:rPr lang="en-US" dirty="0" smtClean="0">
                <a:solidFill>
                  <a:srgbClr val="FF0000"/>
                </a:solidFill>
              </a:rPr>
              <a:t> con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211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" descr="小菊花-3 [Converted]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979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1348581" y="1901971"/>
            <a:ext cx="64008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400" dirty="0" smtClean="0">
                <a:solidFill>
                  <a:srgbClr val="0000FF"/>
                </a:solidFill>
              </a:rPr>
              <a:t>THĂM TRANG TRẠI CHĂN NUÔI</a:t>
            </a:r>
            <a:endParaRPr lang="en-US" sz="5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28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User\Downloads\hoa huong duon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0"/>
            <a:ext cx="1416608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User\Downloads\hoa huong duo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513" y="3810000"/>
            <a:ext cx="141660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C:\Users\User\Downloads\hoa huong duo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537" y="3815593"/>
            <a:ext cx="141660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C:\Users\User\Downloads\hoa huong duo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473" y="3810000"/>
            <a:ext cx="1416608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User\Downloads\buom va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58" y="1295400"/>
            <a:ext cx="1332942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User\Downloads\buom va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999" y="1295400"/>
            <a:ext cx="1332942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User\Downloads\buom va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370" y="1295400"/>
            <a:ext cx="1332942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C:\Users\User\Downloads\buom va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252465"/>
            <a:ext cx="1332942" cy="222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ownloads\SO 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71625"/>
            <a:ext cx="12287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C:\Users\User\Downloads\SO 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991805"/>
            <a:ext cx="12287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006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User\Downloads\buom va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131862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86200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7184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969" y="3905229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683" y="3896272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User\Downloads\buom va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161526"/>
            <a:ext cx="1318622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C:\Users\User\Downloads\buom va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969" y="1187392"/>
            <a:ext cx="1318622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C:\Users\User\Downloads\buom va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172" y="1187392"/>
            <a:ext cx="1318622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User\Downloads\SO 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571625"/>
            <a:ext cx="12287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User\Downloads\SO 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135205"/>
            <a:ext cx="12287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2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User\Downloads\buom va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131862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86200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7184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969" y="3905229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683" y="3896272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User\Downloads\buom va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161526"/>
            <a:ext cx="1318622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C:\Users\User\Downloads\buom va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969" y="1187392"/>
            <a:ext cx="1318622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 descr="C:\Users\User\Downloads\SO 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135205"/>
            <a:ext cx="12287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\Downloads\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295399"/>
            <a:ext cx="1076325" cy="233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82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User\Downloads\buom va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131862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86200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7184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969" y="3905229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683" y="3896272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User\Downloads\SO 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135205"/>
            <a:ext cx="12287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ownloads\so 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283" y="1066800"/>
            <a:ext cx="146082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30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User\Downloads\buom va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1318622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86200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7184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969" y="3905229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683" y="3896272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User\Downloads\SO 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135205"/>
            <a:ext cx="12287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User\Downloads\so 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283" y="1066800"/>
            <a:ext cx="146082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919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86200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7184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969" y="3905229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ownloads\hoa huong duon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683" y="3886200"/>
            <a:ext cx="1371600" cy="231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Users\User\Downloads\SO 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135205"/>
            <a:ext cx="1228725" cy="185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30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</TotalTime>
  <Words>44</Words>
  <Application>Microsoft Office PowerPoint</Application>
  <PresentationFormat>On-screen Show (4:3)</PresentationFormat>
  <Paragraphs>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Office Theme</vt:lpstr>
      <vt:lpstr>Default Design</vt:lpstr>
      <vt:lpstr>Glass Layers</vt:lpstr>
      <vt:lpstr>    </vt:lpstr>
      <vt:lpstr>GÂY HỨNG THÚ” Hát bài: Gà trống, mèo con và cún con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38</cp:revision>
  <dcterms:created xsi:type="dcterms:W3CDTF">2017-10-11T08:19:15Z</dcterms:created>
  <dcterms:modified xsi:type="dcterms:W3CDTF">2019-08-08T02:45:24Z</dcterms:modified>
</cp:coreProperties>
</file>