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2" r:id="rId6"/>
    <p:sldId id="261" r:id="rId7"/>
    <p:sldId id="260" r:id="rId8"/>
    <p:sldId id="269" r:id="rId9"/>
    <p:sldId id="265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2CEF0-D540-4805-AEE9-A9EBFEEAF21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3F500-B59E-48B6-B4F0-AF59DC185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9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15863E-4601-4E5F-BB68-35AE24F3ED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0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3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43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94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29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39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F500-B59E-48B6-B4F0-AF59DC1856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1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9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6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8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0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4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9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4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5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1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CEF4-3E6F-4E6F-8D3B-5B806BDA283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4BEC4-DC84-4FE0-85A8-D6094ED0B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3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media1.mp3"/><Relationship Id="rId7" Type="http://schemas.openxmlformats.org/officeDocument/2006/relationships/image" Target="../media/image6.gif"/><Relationship Id="rId2" Type="http://schemas.microsoft.com/office/2007/relationships/media" Target="../media/media1.mp3"/><Relationship Id="rId1" Type="http://schemas.openxmlformats.org/officeDocument/2006/relationships/tags" Target="../tags/tag5.xml"/><Relationship Id="rId6" Type="http://schemas.openxmlformats.org/officeDocument/2006/relationships/image" Target="../media/image7.jpg"/><Relationship Id="rId11" Type="http://schemas.openxmlformats.org/officeDocument/2006/relationships/image" Target="../media/image11.png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10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gif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6.gif"/><Relationship Id="rId5" Type="http://schemas.microsoft.com/office/2007/relationships/hdphoto" Target="../media/hdphoto1.wdp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4.png"/><Relationship Id="rId5" Type="http://schemas.openxmlformats.org/officeDocument/2006/relationships/image" Target="../media/image6.gif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11505" y="4392765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Vũ Thị Ngọc Anh</a:t>
            </a:r>
          </a:p>
          <a:p>
            <a:endParaRPr lang="vi-V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6128" y="1135755"/>
            <a:ext cx="829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vi-VN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TRƯỜNG MẦM NON HOA </a:t>
            </a:r>
            <a:r>
              <a:rPr lang="en-US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HƯỚNG DƯƠNG</a:t>
            </a: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40" y="224444"/>
            <a:ext cx="1592034" cy="1471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06789" y="2683615"/>
            <a:ext cx="834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69941" y="6021288"/>
            <a:ext cx="23647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 học: 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2024-2025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9574" y="3389556"/>
            <a:ext cx="834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DẠY BÉ XEM GIỜ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ĐÚNG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671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94"/>
    </mc:Choice>
    <mc:Fallback xmlns="">
      <p:transition spd="slow" advClick="0" advTm="180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10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65018" y="615142"/>
            <a:ext cx="110642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vi-VN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Mục đích - Yêu cầu: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vi-VN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Kiến thức: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Trẻ có biểu tượng ban đầu về thời gian.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Cung cấp cho trẻ những hiểu biết về đặc điểm của đồng hồ và biết được các chức năng của chúng: số, kim ngắn chỉ giờ, kim dài chỉ phút, kim giây bé và dài nhất.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Qua tiết học trẻ biết vận dụng các kiến thức vào cuộc sống.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vi-VN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Kỹ năng: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Phát triển cho trẻ khả năng quan sát, tư duy ngôn ngữ, chú ý ghi nhớ có chủ đích và biết cách tạo giờ đúng trên đồng hồ.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Củng cố kỹ năng làm việc theo nhóm. Trẻ chơi các trò chơi hứng thú biết kết hợp với bạn để có kết quả tốt.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Trẻ biết xem giờ đúng: kim dài chỉ vào số 12, kim ngắn chỉ vào một số 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</a:rPr>
              <a:t>bất kỳ</a:t>
            </a:r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Trẻ biết cách chơi, luật chơi của các trò chơi.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vi-VN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Thái độ: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Trẻ hứng thú với tiết học và có ý thức học tập.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• Giáo dục trẻ biết quý trọng thời gian vì thời gian rất cần thiết cho con người.</a:t>
            </a:r>
          </a:p>
          <a:p>
            <a:r>
              <a:rPr lang="vi-VN" b="1" dirty="0">
                <a:latin typeface="+mj-lt"/>
              </a:rPr>
              <a:t>II.    Chuẩn bị: </a:t>
            </a:r>
          </a:p>
          <a:p>
            <a:r>
              <a:rPr lang="vi-VN" dirty="0">
                <a:latin typeface="+mj-lt"/>
              </a:rPr>
              <a:t>• Bài giảng “Dạy bé xem giờ”.</a:t>
            </a:r>
          </a:p>
          <a:p>
            <a:r>
              <a:rPr lang="vi-VN" dirty="0">
                <a:latin typeface="+mj-lt"/>
              </a:rPr>
              <a:t>• Đồng hồ của cô.</a:t>
            </a:r>
          </a:p>
          <a:p>
            <a:r>
              <a:rPr lang="vi-VN" dirty="0">
                <a:latin typeface="+mj-lt"/>
              </a:rPr>
              <a:t>• Màn hình, máy chiếu.</a:t>
            </a:r>
          </a:p>
          <a:p>
            <a:r>
              <a:rPr lang="vi-VN" dirty="0">
                <a:latin typeface="+mj-lt"/>
              </a:rPr>
              <a:t>• Mỗi trẻ 1 chiếc đồng hồ xoay được kim ngắn, kim dài.</a:t>
            </a:r>
            <a:endParaRPr lang="vi-V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26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03"/>
            <a:ext cx="12192000" cy="68519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233" y="495689"/>
            <a:ext cx="10515600" cy="1325563"/>
          </a:xfrm>
        </p:spPr>
        <p:txBody>
          <a:bodyPr>
            <a:normAutofit/>
          </a:bodyPr>
          <a:lstStyle/>
          <a:p>
            <a:r>
              <a:rPr lang="vi-VN" sz="3600" dirty="0">
                <a:solidFill>
                  <a:srgbClr val="0070C0"/>
                </a:solidFill>
                <a:latin typeface="Sitka Text" panose="02000505000000020004" pitchFamily="2" charset="0"/>
              </a:rPr>
              <a:t>1. Hoạt động 1: </a:t>
            </a:r>
            <a:r>
              <a:rPr lang="vi-VN" sz="3600" dirty="0">
                <a:solidFill>
                  <a:srgbClr val="FF0000"/>
                </a:solidFill>
                <a:latin typeface="Sitka Text" panose="02000505000000020004" pitchFamily="2" charset="0"/>
              </a:rPr>
              <a:t>Chiếc đồng hồ báo thức</a:t>
            </a:r>
            <a:endParaRPr lang="en-US" sz="3600" dirty="0">
              <a:solidFill>
                <a:srgbClr val="FF0000"/>
              </a:solidFill>
              <a:latin typeface="Sitka Text" panose="02000505000000020004" pitchFamily="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345" y="2016918"/>
            <a:ext cx="3051982" cy="331985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30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29"/>
            <a:ext cx="12192000" cy="6850971"/>
          </a:xfrm>
        </p:spPr>
      </p:pic>
      <p:pic>
        <p:nvPicPr>
          <p:cNvPr id="5" name="Content Placeholder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63" y="3655723"/>
            <a:ext cx="2470091" cy="268689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236124" y="386066"/>
            <a:ext cx="6666808" cy="260924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 dirty="0">
                <a:solidFill>
                  <a:srgbClr val="FFFF00"/>
                </a:solidFill>
                <a:latin typeface="Constantia" panose="02030602050306030303" pitchFamily="18" charset="0"/>
              </a:rPr>
              <a:t>Rảnh rang kêu suốt đêm ngày</a:t>
            </a:r>
          </a:p>
          <a:p>
            <a:pPr algn="ctr"/>
            <a:r>
              <a:rPr lang="vi-VN" sz="1600" dirty="0">
                <a:solidFill>
                  <a:srgbClr val="FFFF00"/>
                </a:solidFill>
                <a:latin typeface="Constantia" panose="02030602050306030303" pitchFamily="18" charset="0"/>
              </a:rPr>
              <a:t>Nhắc em đi ngủ, nhắc em học bài</a:t>
            </a:r>
          </a:p>
          <a:p>
            <a:pPr algn="ctr"/>
            <a:r>
              <a:rPr lang="vi-VN" sz="1600" dirty="0">
                <a:solidFill>
                  <a:srgbClr val="FFFF00"/>
                </a:solidFill>
                <a:latin typeface="Constantia" panose="02030602050306030303" pitchFamily="18" charset="0"/>
              </a:rPr>
              <a:t>Một kim chạy chậm khoan thai</a:t>
            </a:r>
          </a:p>
          <a:p>
            <a:pPr algn="ctr"/>
            <a:r>
              <a:rPr lang="vi-VN" sz="1600" dirty="0">
                <a:solidFill>
                  <a:srgbClr val="FFFF00"/>
                </a:solidFill>
                <a:latin typeface="Constantia" panose="02030602050306030303" pitchFamily="18" charset="0"/>
              </a:rPr>
              <a:t>Một kim chạy những bước dài thật nhanh</a:t>
            </a:r>
          </a:p>
          <a:p>
            <a:pPr algn="ctr"/>
            <a:endParaRPr lang="vi-VN" sz="1600" dirty="0"/>
          </a:p>
          <a:p>
            <a:pPr algn="ctr"/>
            <a:r>
              <a:rPr lang="vi-VN" sz="1600" dirty="0"/>
              <a:t>                                   </a:t>
            </a:r>
            <a:r>
              <a:rPr lang="vi-VN" sz="1600" dirty="0">
                <a:solidFill>
                  <a:srgbClr val="7030A0"/>
                </a:solidFill>
                <a:latin typeface="Bahnschrift Light" panose="020B0502040204020203" pitchFamily="34" charset="0"/>
              </a:rPr>
              <a:t>Đố bé đó là cái gì?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5575" r="10164" b="20122"/>
          <a:stretch/>
        </p:blipFill>
        <p:spPr>
          <a:xfrm>
            <a:off x="9400004" y="386066"/>
            <a:ext cx="2509059" cy="20032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524" y="2647662"/>
            <a:ext cx="2488018" cy="18478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7" t="27152" r="12465" b="23758"/>
          <a:stretch/>
        </p:blipFill>
        <p:spPr>
          <a:xfrm>
            <a:off x="9400004" y="4736444"/>
            <a:ext cx="2488018" cy="1806772"/>
          </a:xfrm>
          <a:prstGeom prst="rect">
            <a:avLst/>
          </a:prstGeom>
        </p:spPr>
      </p:pic>
      <p:pic>
        <p:nvPicPr>
          <p:cNvPr id="2" name="Đúng rồi có giỏi lắm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9490364" y="3885912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878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23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85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23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1997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345" y="2016918"/>
            <a:ext cx="3051982" cy="331985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9988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02"/>
          <a:stretch/>
        </p:blipFill>
        <p:spPr>
          <a:xfrm>
            <a:off x="5764710" y="548640"/>
            <a:ext cx="5318016" cy="5270269"/>
          </a:xfr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65" y="2307864"/>
            <a:ext cx="3051982" cy="33198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17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6312382" y="1100193"/>
            <a:ext cx="4494556" cy="4403392"/>
            <a:chOff x="1130531" y="723207"/>
            <a:chExt cx="3275214" cy="3208712"/>
          </a:xfrm>
        </p:grpSpPr>
        <p:sp>
          <p:nvSpPr>
            <p:cNvPr id="7" name="Oval 6"/>
            <p:cNvSpPr/>
            <p:nvPr/>
          </p:nvSpPr>
          <p:spPr>
            <a:xfrm>
              <a:off x="1130531" y="723207"/>
              <a:ext cx="3275214" cy="32087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354974" y="937262"/>
              <a:ext cx="2809702" cy="277852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620383" y="1393946"/>
            <a:ext cx="3855737" cy="3813037"/>
            <a:chOff x="1673071" y="1163610"/>
            <a:chExt cx="3855737" cy="3813037"/>
          </a:xfrm>
        </p:grpSpPr>
        <p:grpSp>
          <p:nvGrpSpPr>
            <p:cNvPr id="30" name="Group 29"/>
            <p:cNvGrpSpPr/>
            <p:nvPr/>
          </p:nvGrpSpPr>
          <p:grpSpPr>
            <a:xfrm>
              <a:off x="1673071" y="1163610"/>
              <a:ext cx="3855737" cy="3813037"/>
              <a:chOff x="3660491" y="1180818"/>
              <a:chExt cx="3855737" cy="3813037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3660491" y="1180818"/>
                <a:ext cx="3855737" cy="381303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>
                <a:lum bright="70000" contrast="-70000"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6401"/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rcRect t="2256" b="1331"/>
              <a:stretch/>
            </p:blipFill>
            <p:spPr>
              <a:xfrm>
                <a:off x="3737629" y="1246049"/>
                <a:ext cx="3724275" cy="3682538"/>
              </a:xfrm>
              <a:prstGeom prst="ellipse">
                <a:avLst/>
              </a:prstGeom>
              <a:ln w="63500" cap="rnd">
                <a:solidFill>
                  <a:srgbClr val="333333"/>
                </a:solidFill>
              </a:ln>
              <a:effectLst>
                <a:outerShdw blurRad="381000" dist="292100" dir="5400000" sx="-80000" sy="-18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contrasting" dir="t">
                  <a:rot lat="0" lon="0" rev="3000000"/>
                </a:lightRig>
              </a:scene3d>
              <a:sp3d contourW="7620">
                <a:bevelT w="95250" h="31750"/>
                <a:contourClr>
                  <a:srgbClr val="333333"/>
                </a:contourClr>
              </a:sp3d>
            </p:spPr>
          </p:pic>
        </p:grpSp>
        <p:sp>
          <p:nvSpPr>
            <p:cNvPr id="31" name="Flowchart: Connector 30"/>
            <p:cNvSpPr/>
            <p:nvPr/>
          </p:nvSpPr>
          <p:spPr>
            <a:xfrm>
              <a:off x="3488376" y="2948643"/>
              <a:ext cx="247939" cy="24293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8992024" y="1795162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1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763665" y="2984489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3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509984" y="3692167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4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065377" y="4229802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5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261277" y="4430037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6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31825" y="4216163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7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979662" y="3654843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8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58110" y="2984489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9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44979" y="2260234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10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479675" y="1789182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11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500653" y="2241572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2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273730" y="1542217"/>
            <a:ext cx="573947" cy="59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FF0000"/>
                </a:solidFill>
              </a:rPr>
              <a:t>12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51" name="Content Placeholder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65" y="2307864"/>
            <a:ext cx="3051982" cy="3319853"/>
          </a:xfrm>
          <a:prstGeom prst="rect">
            <a:avLst/>
          </a:prstGeom>
        </p:spPr>
      </p:pic>
      <p:sp>
        <p:nvSpPr>
          <p:cNvPr id="52" name="Up Arrow 51"/>
          <p:cNvSpPr/>
          <p:nvPr/>
        </p:nvSpPr>
        <p:spPr>
          <a:xfrm>
            <a:off x="8442942" y="2198847"/>
            <a:ext cx="247939" cy="1111487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Up Arrow 53"/>
          <p:cNvSpPr/>
          <p:nvPr/>
        </p:nvSpPr>
        <p:spPr>
          <a:xfrm rot="5400000">
            <a:off x="8831037" y="2850755"/>
            <a:ext cx="247939" cy="88183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030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38" grpId="1" animBg="1"/>
      <p:bldP spid="48" grpId="0" animBg="1"/>
      <p:bldP spid="52" grpId="0" animBg="1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03"/>
            <a:ext cx="12192000" cy="68519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233" y="495689"/>
            <a:ext cx="10515600" cy="1325563"/>
          </a:xfrm>
        </p:spPr>
        <p:txBody>
          <a:bodyPr>
            <a:normAutofit/>
          </a:bodyPr>
          <a:lstStyle/>
          <a:p>
            <a:r>
              <a:rPr lang="vi-VN" sz="3600" dirty="0">
                <a:solidFill>
                  <a:srgbClr val="0070C0"/>
                </a:solidFill>
                <a:latin typeface="Sitka Text" panose="02000505000000020004" pitchFamily="2" charset="0"/>
              </a:rPr>
              <a:t>2. Hoạt động 2: </a:t>
            </a:r>
            <a:r>
              <a:rPr lang="vi-VN" sz="3600" dirty="0">
                <a:solidFill>
                  <a:srgbClr val="FF0000"/>
                </a:solidFill>
                <a:latin typeface="Sitka Text" panose="02000505000000020004" pitchFamily="2" charset="0"/>
              </a:rPr>
              <a:t>Bé cùng xem giờ</a:t>
            </a:r>
            <a:endParaRPr lang="en-US" sz="3600" dirty="0">
              <a:solidFill>
                <a:srgbClr val="FF0000"/>
              </a:solidFill>
              <a:latin typeface="Sitka Text" panose="02000505000000020004" pitchFamily="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345" y="2016918"/>
            <a:ext cx="3051982" cy="331985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094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34" y="2388372"/>
            <a:ext cx="3051982" cy="331985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64" b="15968"/>
          <a:stretch/>
        </p:blipFill>
        <p:spPr>
          <a:xfrm>
            <a:off x="5860645" y="1296785"/>
            <a:ext cx="4704831" cy="27515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96151" y="3025832"/>
            <a:ext cx="1172094" cy="1828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287790" y="3025832"/>
            <a:ext cx="1172094" cy="1828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33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8C3E08CE-3F4B-4664-9497-AAD039D156F5}"/>
  <p:tag name="ISPRING_PROJECT_VERSION" val="9"/>
  <p:tag name="ISPRING_PROJECT_FOLDER_UPDATED" val="1"/>
  <p:tag name="FLASHSPRING_ZOOM_TAG" val="79"/>
  <p:tag name="ISPRING_PRESENTATION_INFO_2" val="&lt;?xml version=&quot;1.0&quot; encoding=&quot;UTF-8&quot; standalone=&quot;no&quot; ?&gt;&#10;&lt;presentation2&gt;&#10;&#10;  &lt;slides&gt;&#10;    &lt;slide id=&quot;{224670EE-172B-43DB-8FF5-EE3AB7693BC7}&quot; pptId=&quot;257&quot;/&gt;&#10;    &lt;slide id=&quot;{B7C8F9C2-216A-4EF2-9ACC-B3F30188986C}&quot; pptId=&quot;256&quot;/&gt;&#10;    &lt;slide id=&quot;{BFD9E248-4E54-43A8-863F-24C2702121F3}&quot; pptId=&quot;258&quot;/&gt;&#10;    &lt;slide id=&quot;{4F969A27-BEF7-4C66-9532-BCB8D17A5812}&quot; pptId=&quot;259&quot;/&gt;&#10;    &lt;slide id=&quot;{28E04E51-4F04-4DBE-8C56-C9B1C93DF8FB}&quot; pptId=&quot;262&quot;/&gt;&#10;    &lt;slide id=&quot;{D09FF13B-A601-41EA-873E-F7E2B664B1AA}&quot; pptId=&quot;261&quot;/&gt;&#10;    &lt;slide id=&quot;{081B5B80-6B8D-4D99-8ECA-215657D5E94B}&quot; pptId=&quot;260&quot;/&gt;&#10;    &lt;slide id=&quot;{6E1084B7-616B-4996-8F28-D85C352DF8DF}&quot; pptId=&quot;269&quot;/&gt;&#10;    &lt;slide id=&quot;{E008BF41-1FA2-4841-8C6E-4D55F51BD102}&quot; pptId=&quot;266&quot;/&gt;&#10;    &lt;slide id=&quot;{48F79C8C-04B5-4F75-A4CC-D64B578DAC38}&quot; pptId=&quot;263&quot;/&gt;&#10;    &lt;slide id=&quot;{DFB380B5-2853-43D3-BF03-DB86F00931DE}&quot; pptId=&quot;265&quot;/&gt;&#10;    &lt;slide id=&quot;{87A25B80-7542-4270-9ED9-643FD3BCC358}&quot; pptId=&quot;268&quot;/&gt;&#10;    &lt;slide id=&quot;{503B0BC1-E5BC-47FC-B819-B9380212737E}&quot; pptId=&quot;267&quot;/&gt;&#10;    &lt;slide id=&quot;{D00F4F71-AE42-44E1-A09E-436575B6A8AF}&quot; pptId=&quot;270&quot;/&gt;&#10;  &lt;/slides&gt;&#10;&#10;  &lt;narration&gt;&#10;    &lt;audioTracks&gt;&#10;      &lt;audioTrack muted=&quot;false&quot; name=&quot;Anniversary-Beethoven-3298713 (2)&quot; resource=&quot;00d1901b&quot; slideId=&quot;&quot; startTime=&quot;79089&quot; volume=&quot;1&quot;&gt;&#10;        &lt;audio channels=&quot;2&quot; format=&quot;s16p&quot; sampleRate=&quot;48000&quot;/&gt;&#10;      &lt;/audioTrack&gt;&#10;      &lt;audioTrack muted=&quot;false&quot; name=&quot;Slide 3&quot; resource=&quot;90d68318&quot; slideId=&quot;&quot; startTime=&quot;217822&quot; volume=&quot;1&quot;&gt;&#10;        &lt;audio channels=&quot;2&quot; format=&quot;s16p&quot; sampleRate=&quot;44100&quot;/&gt;&#10;      &lt;/audioTrack&gt;&#10;      &lt;audioTrack muted=&quot;false&quot; name=&quot;Slide 4&quot; resource=&quot;c2c0010f&quot; slideId=&quot;&quot; startTime=&quot;228899&quot; volume=&quot;1&quot;&gt;&#10;        &lt;audio channels=&quot;2&quot; format=&quot;s16p&quot; sampleRate=&quot;44100&quot;/&gt;&#10;      &lt;/audioTrack&gt;&#10;      &lt;audioTrack muted=&quot;false&quot; name=&quot;Slide 5&quot; resource=&quot;d989e395&quot; slideId=&quot;&quot; startTime=&quot;263747&quot; volume=&quot;1&quot;&gt;&#10;        &lt;audio channels=&quot;2&quot; format=&quot;s16p&quot; sampleRate=&quot;44100&quot;/&gt;&#10;      &lt;/audioTrack&gt;&#10;      &lt;audioTrack muted=&quot;false&quot; name=&quot;Slide 6&quot; resource=&quot;41b30560&quot; slideId=&quot;&quot; startTime=&quot;271663&quot; volume=&quot;1&quot;&gt;&#10;        &lt;audio channels=&quot;2&quot; format=&quot;s16p&quot; sampleRate=&quot;44100&quot;/&gt;&#10;      &lt;/audioTrack&gt;&#10;      &lt;audioTrack muted=&quot;false&quot; name=&quot;FormatFactory Audio Joiner Slide 7+Slide 7&quot; resource=&quot;db83ce89&quot; slideId=&quot;&quot; startTime=&quot;277594&quot; volume=&quot;1&quot;&gt;&#10;        &lt;audio channels=&quot;2&quot; format=&quot;s16p&quot; sampleRate=&quot;44100&quot;/&gt;&#10;      &lt;/audioTrack&gt;&#10;      &lt;audioTrack muted=&quot;false&quot; name=&quot;Slide 8&quot; resource=&quot;c08c66f0&quot; slideId=&quot;&quot; startTime=&quot;311032&quot; volume=&quot;1&quot;&gt;&#10;        &lt;audio channels=&quot;2&quot; format=&quot;s16p&quot; sampleRate=&quot;44100&quot;/&gt;&#10;      &lt;/audioTrack&gt;&#10;      &lt;audioTrack muted=&quot;false&quot; name=&quot;Slide 11&quot; resource=&quot;c7aa3143&quot; slideId=&quot;&quot; startTime=&quot;314873&quot; volume=&quot;1&quot;&gt;&#10;        &lt;audio channels=&quot;2&quot; format=&quot;s16p&quot; sampleRate=&quot;44100&quot;/&gt;&#10;      &lt;/audioTrack&gt;&#10;      &lt;audioTrack muted=&quot;false&quot; name=&quot;Anniversary-Beethoven-3298713 (4)&quot; resource=&quot;af44e6de&quot; slideId=&quot;&quot; startTime=&quot;335067&quot; volume=&quot;1&quot;&gt;&#10;        &lt;audio channels=&quot;2&quot; format=&quot;s16p&quot; sampleRate=&quot;48000&quot;/&gt;&#10;      &lt;/audioTrack&gt;&#10;      &lt;audioTrack muted=&quot;false&quot; name=&quot;Anniversary-Beethoven-3298713 (2)&quot; resource=&quot;c1655e40&quot; slideId=&quot;{224670EE-172B-43DB-8FF5-EE3AB7693BC7}&quot; startTime=&quot;0&quot; stepIndex=&quot;0&quot; volume=&quot;1&quot;&gt;&#10;        &lt;audio channels=&quot;2&quot; format=&quot;s16p&quot; sampleRate=&quot;48000&quot;/&gt;&#10;      &lt;/audioTrack&gt;&#10;      &lt;audioTrack muted=&quot;false&quot; name=&quot;Anniversary-Beethoven-3298713 (5)&quot; resource=&quot;276b7772&quot; slideId=&quot;{DFB380B5-2853-43D3-BF03-DB86F00931DE}&quot; startTime=&quot;51130&quot; stepIndex=&quot;4&quot; volume=&quot;1&quot;&gt;&#10;        &lt;audio channels=&quot;2&quot; format=&quot;s16p&quot; sampleRate=&quot;48000&quot;/&gt;&#10;      &lt;/audioTrack&gt;&#10;      &lt;audioTrack muted=&quot;false&quot; name=&quot;Slide 3 (2)&quot; resource=&quot;fdeb1444&quot; slideId=&quot;{DFB380B5-2853-43D3-BF03-DB86F00931DE}&quot; startTime=&quot;189863&quot; stepIndex=&quot;4&quot; volume=&quot;1&quot;&gt;&#10;        &lt;audio channels=&quot;2&quot; format=&quot;s16p&quot; sampleRate=&quot;44100&quot;/&gt;&#10;      &lt;/audioTrack&gt;&#10;      &lt;audioTrack muted=&quot;false&quot; name=&quot;Slide 4 (2)&quot; resource=&quot;356e0821&quot; slideId=&quot;{DFB380B5-2853-43D3-BF03-DB86F00931DE}&quot; startTime=&quot;200940&quot; stepIndex=&quot;4&quot; volume=&quot;1&quot;&gt;&#10;        &lt;audio channels=&quot;2&quot; format=&quot;s16p&quot; sampleRate=&quot;44100&quot;/&gt;&#10;      &lt;/audioTrack&gt;&#10;      &lt;audioTrack muted=&quot;false&quot; name=&quot;Slide 5 (2)&quot; resource=&quot;7cd9cdfd&quot; slideId=&quot;{DFB380B5-2853-43D3-BF03-DB86F00931DE}&quot; startTime=&quot;235788&quot; stepIndex=&quot;4&quot; volume=&quot;1&quot;&gt;&#10;        &lt;audio channels=&quot;2&quot; format=&quot;s16p&quot; sampleRate=&quot;44100&quot;/&gt;&#10;      &lt;/audioTrack&gt;&#10;      &lt;audioTrack muted=&quot;false&quot; name=&quot;Slide 6 (2)&quot; resource=&quot;84c51a75&quot; slideId=&quot;{DFB380B5-2853-43D3-BF03-DB86F00931DE}&quot; startTime=&quot;243704&quot; stepIndex=&quot;4&quot; volume=&quot;1&quot;&gt;&#10;        &lt;audio channels=&quot;2&quot; format=&quot;s16p&quot; sampleRate=&quot;44100&quot;/&gt;&#10;      &lt;/audioTrack&gt;&#10;      &lt;audioTrack muted=&quot;false&quot; name=&quot;FormatFactory Audio Joiner Slide 7+Slide 7 (2)&quot; resource=&quot;7426e449&quot; slideId=&quot;{DFB380B5-2853-43D3-BF03-DB86F00931DE}&quot; startTime=&quot;249635&quot; stepIndex=&quot;4&quot; volume=&quot;1&quot;&gt;&#10;        &lt;audio channels=&quot;2&quot; format=&quot;s16p&quot; sampleRate=&quot;44100&quot;/&gt;&#10;      &lt;/audioTrack&gt;&#10;      &lt;audioTrack muted=&quot;false&quot; name=&quot;Slide 8 (2)&quot; resource=&quot;b1ffcec4&quot; slideId=&quot;{DFB380B5-2853-43D3-BF03-DB86F00931DE}&quot; startTime=&quot;283073&quot; stepIndex=&quot;4&quot; volume=&quot;1&quot;&gt;&#10;        &lt;audio channels=&quot;2&quot; format=&quot;s16p&quot; sampleRate=&quot;44100&quot;/&gt;&#10;      &lt;/audioTrack&gt;&#10;      &lt;audioTrack muted=&quot;false&quot; name=&quot;Bé hãy nhìn xem đây là mấy giờ&quot; resource=&quot;dc7de336&quot; slideId=&quot;{DFB380B5-2853-43D3-BF03-DB86F00931DE}&quot; startTime=&quot;286914&quot; stepIndex=&quot;4&quot; volume=&quot;1&quot;&gt;&#10;        &lt;audio channels=&quot;2&quot; format=&quot;s16p&quot; sampleRate=&quot;44100&quot;/&gt;&#10;      &lt;/audioTrack&gt;&#10;      &lt;audioTrack muted=&quot;false&quot; name=&quot;Bé chọn đ chỉ 7 giờ đúng nào&quot; resource=&quot;b739b981&quot; slideId=&quot;{DFB380B5-2853-43D3-BF03-DB86F00931DE}&quot; startTime=&quot;290076&quot; stepIndex=&quot;4&quot; volume=&quot;1&quot;&gt;&#10;        &lt;audio channels=&quot;2&quot; format=&quot;s16p&quot; sampleRate=&quot;44100&quot;/&gt;&#10;      &lt;/audioTrack&gt;&#10;      &lt;audioTrack muted=&quot;false&quot; name=&quot;Slide 11 (2)&quot; resource=&quot;b429476b&quot; slideId=&quot;{DFB380B5-2853-43D3-BF03-DB86F00931DE}&quot; startTime=&quot;293604&quot; stepIndex=&quot;4&quot; volume=&quot;1&quot;&gt;&#10;        &lt;audio channels=&quot;2&quot; format=&quot;s16p&quot; sampleRate=&quot;44100&quot;/&gt;&#10;      &lt;/audioTrack&gt;&#10;      &lt;audioTrack muted=&quot;false&quot; name=&quot;Bé hãy nhìn xem đây là mấy giờ (2)&quot; resource=&quot;1d75cddf&quot; slideId=&quot;{87A25B80-7542-4270-9ED9-643FD3BCC358}&quot; startTime=&quot;0&quot; stepIndex=&quot;0&quot; volume=&quot;1&quot;&gt;&#10;        &lt;audio channels=&quot;2&quot; format=&quot;s16p&quot; sampleRate=&quot;44100&quot;/&gt;&#10;      &lt;/audioTrack&gt;&#10;    &lt;/audioTracks&gt;&#10;    &lt;videoTracks/&gt;&#10;  &lt;/narration&gt;&#10;&#10;&lt;/presentation2&gt;&#10;"/>
  <p:tag name="ISPRING_RESOURCE_FOLDER" val="E:\GIAO AN\NGOC ANH - DAY TRE XEM GIO\DAY TRE XEM GIO"/>
  <p:tag name="ISPRING_PRESENTATION_PATH" val="E:\GIAO AN\NGOC ANH - DAY TRE XEM GIO\DAY TRE XEM GIO.pptx"/>
  <p:tag name="ISPRING_SCREEN_RECS_UPDATED" val="E:\GIAO AN\NGOC ANH - DAY TRE XEM GIO\DAY TRE XEM GIO"/>
  <p:tag name="ISPRING_DEFAULT_PRESENTE_ID" val="None"/>
  <p:tag name="ISPRING_PRESENTERDATA_0" val="VsWpIFRo4buLIE5n4buNYyBBbmg=|R2nDoW8gdmnDqm4=|bmdvY2FuaC5tbmh0dEBnbWFpbC5jb20=||ezRGNTgwMzRGLTMwQzEtNEVDMy1BNjBFLUMxMTJFODM0NkY0Mn0=||SVNQUklOR19QUkVTRU5URVJfUEhPVE9fMA==|MQ==||SVNQUklOR19QUkVTRU5URVJfUEhPVE9fMQ==|MDM5LjUyNi4xMzYw"/>
  <p:tag name="ISPRING_COMPANY_LOGO" val="ISPRING_PRESENTER_PHOTO_1"/>
  <p:tag name="FLASHSPRING_PRESENTATION_REFERENCES" val=""/>
  <p:tag name="ISPRING_PRESENTATION_TITLE" val="DAY TRE XEM GIO"/>
  <p:tag name="ISPRING_FIRST_PUBLISH" val="1"/>
  <p:tag name="ISPRING_LMS_API_VERSION" val="SCORM 1.2"/>
  <p:tag name="ISPRING_ULTRA_SCORM_COURSE_ID" val="827E0BF9-9132-4735-9CF3-A8371FFE0575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h)\uFFFD{A348E734-93BE-4AE9-8546-BCF5637B1ED4}&quot;,&quot;E:\\GIAO AN\\NGOC ANH - DAY TRE XEM GIO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80.000000"/>
  <p:tag name="ISPRING_CURRENT_PLAYER_ID" val="universa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Đồng hồ điện tử"/>
  <p:tag name="ISPRING_SLIDE_INDENT_LEVEL" val="0"/>
  <p:tag name="ISPRING_CUSTOM_TIMING_USED" val="1"/>
  <p:tag name="ISPRING_SLIDE_ID_2" val="{DFB380B5-2853-43D3-BF03-DB86F00931DE}"/>
  <p:tag name="GENSWF_ADVANCE_TIME" val="317.455"/>
  <p:tag name="TIMING" val="|1.085|1.025|0.734|0.8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Giới thiệu"/>
  <p:tag name="ISPRING_SLIDE_INDENT_LEVEL" val="0"/>
  <p:tag name="ISPRING_SLIDE_ID_2" val="{224670EE-172B-43DB-8FF5-EE3AB7693BC7}"/>
  <p:tag name="GENSWF_ADVANCE_TIME" val="18.09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Mục đích - Yêu cầu"/>
  <p:tag name="ISPRING_SLIDE_INDENT_LEVEL" val="0"/>
  <p:tag name="ISPRING_CUSTOM_TIMING_USED" val="1"/>
  <p:tag name="ISPRING_SLIDE_ID_2" val="{B7C8F9C2-216A-4EF2-9ACC-B3F30188986C}"/>
  <p:tag name="GENSWF_ADVANCE_TIME" val="14.508"/>
  <p:tag name="TIMING" val="|9.44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BFD9E248-4E54-43A8-863F-24C2702121F3}"/>
  <p:tag name="GENSWF_ADVANCE_TIME" val="6.457"/>
  <p:tag name="TIMING" val="|2.4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Đố vui"/>
  <p:tag name="ISPRING_SLIDE_INDENT_LEVEL" val="0"/>
  <p:tag name="ISPRING_CUSTOM_TIMING_USED" val="1"/>
  <p:tag name="ISPRING_SLIDE_ID_2" val="{4F969A27-BEF7-4C66-9532-BCB8D17A5812}"/>
  <p:tag name="GENSWF_ADVANCE_TIME" val="9.593"/>
  <p:tag name="TIMING" val="|4.031|0.99|1.323|0.765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Đồng hồ số"/>
  <p:tag name="ISPRING_SLIDE_INDENT_LEVEL" val="0"/>
  <p:tag name="ISPRING_CUSTOM_TIMING_USED" val="1"/>
  <p:tag name="ISPRING_SLIDE_ID_2" val="{28E04E51-4F04-4DBE-8C56-C9B1C93DF8FB}"/>
  <p:tag name="GENSWF_ADVANCE_TIME" val="1.238"/>
  <p:tag name="TIMING" val="|0.3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Quan sát đồng hồ"/>
  <p:tag name="ISPRING_SLIDE_INDENT_LEVEL" val="0"/>
  <p:tag name="ISPRING_CUSTOM_TIMING_USED" val="1"/>
  <p:tag name="ISPRING_SLIDE_ID_2" val="{D09FF13B-A601-41EA-873E-F7E2B664B1AA}"/>
  <p:tag name="GENSWF_ADVANCE_TIME" val="1.991"/>
  <p:tag name="TIMING" val="|1.02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ấu tạo đồng hồ"/>
  <p:tag name="ISPRING_SLIDE_INDENT_LEVEL" val="0"/>
  <p:tag name="ISPRING_CUSTOM_TIMING_USED" val="1"/>
  <p:tag name="ISPRING_SLIDE_ID_2" val="{081B5B80-6B8D-4D99-8ECA-215657D5E94B}"/>
  <p:tag name="GENSWF_ADVANCE_TIME" val="18.025"/>
  <p:tag name="TIMING" val="|1.228|1.141|1.796|11.79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6E1084B7-616B-4996-8F28-D85C352DF8DF}"/>
  <p:tag name="GENSWF_ADVANCE_TIME" val="9.831"/>
  <p:tag name="TIMING" val="|1.58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388</Words>
  <Application>Microsoft Office PowerPoint</Application>
  <PresentationFormat>Widescreen</PresentationFormat>
  <Paragraphs>54</Paragraphs>
  <Slides>9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Bahnschrift Light</vt:lpstr>
      <vt:lpstr>Calibri</vt:lpstr>
      <vt:lpstr>Calibri Light</vt:lpstr>
      <vt:lpstr>Constantia</vt:lpstr>
      <vt:lpstr>Sitka Text</vt:lpstr>
      <vt:lpstr>Times New Roman</vt:lpstr>
      <vt:lpstr>Office Theme</vt:lpstr>
      <vt:lpstr>PowerPoint Presentation</vt:lpstr>
      <vt:lpstr>PowerPoint Presentation</vt:lpstr>
      <vt:lpstr>1. Hoạt động 1: Chiếc đồng hồ báo thức</vt:lpstr>
      <vt:lpstr>PowerPoint Presentation</vt:lpstr>
      <vt:lpstr>PowerPoint Presentation</vt:lpstr>
      <vt:lpstr>PowerPoint Presentation</vt:lpstr>
      <vt:lpstr>PowerPoint Presentation</vt:lpstr>
      <vt:lpstr>2. Hoạt động 2: Bé cùng xem giờ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TRE XEM GIO</dc:title>
  <dc:creator>admin</dc:creator>
  <cp:lastModifiedBy>Vũ Thị Ngọc Anh CB4J2 - HN161</cp:lastModifiedBy>
  <cp:revision>67</cp:revision>
  <dcterms:created xsi:type="dcterms:W3CDTF">2020-11-28T15:09:10Z</dcterms:created>
  <dcterms:modified xsi:type="dcterms:W3CDTF">2024-11-24T03:06:12Z</dcterms:modified>
</cp:coreProperties>
</file>