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FA82-4608-407A-45B0-18F932BB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0DCE1-6464-6B7E-E9EB-07BE8395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053A-54A1-C098-7819-8AFDB6EE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6DC9-3BFE-908A-7627-4A67431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53EF-497C-7C90-4EA2-C75310C8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1FF2B-A531-106A-D40F-67C017116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31F5-258C-B27E-4703-AFBE128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889D2-9116-5D9F-6723-DD820218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F6D2-ED0E-851A-FD27-AB66F14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CE63-B3E6-A5FD-1CFA-28D9458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712F-5876-72B0-0164-797A6AAF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CB105-5EDC-5EEE-08CF-C00F2EEC9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4054F-1E70-CF0D-242A-63F0D347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1128-2FDA-C450-6F2E-861B0A70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D541-3AE7-3349-6EA9-4D3C8E3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D465-DAB4-1821-355D-AB0BCBB6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541A-7643-E6E1-928E-01C9FD0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4129-EEF8-F4C0-9C1F-AB019607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EB94-23A6-6597-9F4F-763CC05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176B-050E-2C7C-9759-5F68B448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8FF5-8E64-EA79-2F58-D973FC8F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B16F-EBEE-9B94-F343-B58F1BC1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5A0C-36A7-FC49-EDB4-CE9B99EA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06E2-B4E7-DB0C-911F-021223D8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2FA8-9C6D-6324-9B29-CAE24EC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A64B-3E7B-CEC5-1204-0265BC47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2017-AFD4-E024-B537-48E0D3B2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471C-0106-A9C9-0728-57A84C57E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41BAE-9388-AB3A-248B-FD1154F3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93C04-D4F2-DE35-BEDE-A9D98C7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2A02-910E-89C4-DEF1-B21EC691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B986C-0DD5-57BD-794F-0F4DC4F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A0E-3EAC-E38D-B6CE-B9A2628C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BF8A3-C522-E886-411B-FBF4DCB4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71DBD-21D2-CA4A-AFA9-C2FFDDED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F0B85-4233-F393-8676-EB9C9514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0BEF3-1C92-1FCB-970E-C6F60825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ED1E6-8C67-0C41-B1A1-6D4F9787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4AF27-2B82-5F24-A0E6-978340F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09636-A06E-6F9A-865C-C2B789BB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7846-42FA-3ED9-A009-BE922E6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6AAE-5FDC-BFCA-8660-606A61DA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B95C1-EC8F-DD99-41AB-5BFBDB1F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FE792-83B1-639F-95A0-DBDAF49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5CE45-8D12-DE8D-B797-C8DD9D18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DA58E-7468-D7E3-B5E2-CEE5982F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278A-07D4-BC1C-9A49-0D74D836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5897-F614-5C5C-A0E8-C56904A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2DA2-92B6-7C79-8D77-3E9A81DC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E954A-DA4F-7A11-0729-82BD100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0F9CA-D6D0-45C3-324B-78F325A2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B017-6AC3-BFD4-EDC1-0E4C1E78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75FFB-958D-BB62-151B-1328FE6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7E8-B30E-8F88-4D03-142C9701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6443C-4175-14F3-264C-988E82BE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3D93-C611-905E-07DF-45E07C803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85E47-35B9-39C8-EC11-6F4C6DD0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EE78-F007-EF25-BB86-5448BE1A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57968-F29B-548B-FA3C-E4EBD5E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177CF-C3BD-2112-56FB-13F830C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CD5D-5D00-CB62-674D-BBAE6028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89022-2465-3CD0-A513-0EC91902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5DD4-2F4A-4FFC-BEE2-7834C3779E7F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573C-1ADC-F671-FF27-609E7B399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1F41-8774-8895-D33B-639597AE2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EF737-5F1C-B25A-27D3-92AFA6D5F1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CBBB434-6CD7-5721-65CF-1675FD5A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5DFC0-5883-A7F7-3203-B128E481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2411"/>
            <a:ext cx="137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780E3-077A-670A-5E93-50B73032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09" y="3141422"/>
            <a:ext cx="5839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an toàn khi ở trường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30-35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yễn Phương Linh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ao rọc giấy Tolsen 30001 | Dao rọc giấy &amp; Cáp | ketnoitieudung.vn">
            <a:extLst>
              <a:ext uri="{FF2B5EF4-FFF2-40B4-BE49-F238E27FC236}">
                <a16:creationId xmlns:a16="http://schemas.microsoft.com/office/drawing/2014/main" id="{F0A1AD68-1D79-B559-1637-1A73EE2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9" y="261510"/>
            <a:ext cx="3544209" cy="35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o văn phòng Deli 6010 – THẾ GIỚI VĂN PHÒNG PHẨM - ĐỒ DÙNG HỌC SINH GIÁ RẺ">
            <a:extLst>
              <a:ext uri="{FF2B5EF4-FFF2-40B4-BE49-F238E27FC236}">
                <a16:creationId xmlns:a16="http://schemas.microsoft.com/office/drawing/2014/main" id="{BDE3A352-5601-E06C-858E-AE4FB8B0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1" y="1823181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úng bắn keo nến nhỏ, loại tốt">
            <a:extLst>
              <a:ext uri="{FF2B5EF4-FFF2-40B4-BE49-F238E27FC236}">
                <a16:creationId xmlns:a16="http://schemas.microsoft.com/office/drawing/2014/main" id="{57064C4B-CDFC-6F82-2CD7-0A072BA1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0" y="3103652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12821-BCD7-3FBC-2630-1F11A849E64C}"/>
              </a:ext>
            </a:extLst>
          </p:cNvPr>
          <p:cNvSpPr txBox="1"/>
          <p:nvPr/>
        </p:nvSpPr>
        <p:spPr>
          <a:xfrm>
            <a:off x="2083085" y="2414696"/>
            <a:ext cx="7841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Ở ngoài lớp thì những nơi nào các con không được đến gần?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0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DF3E-747C-50B1-EC6A-E5D65BF8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09" y="165067"/>
            <a:ext cx="9818646" cy="65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911C9-0173-1244-1C50-9EC88EF8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60" y="184935"/>
            <a:ext cx="9758880" cy="64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8C11-3271-879A-15F4-D82D4867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0" y="344184"/>
            <a:ext cx="8234780" cy="6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9942-3222-7332-012E-E7301A2D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Hàng ngày ai đưa con đến trường?</a:t>
            </a:r>
            <a:b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</a:b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 Đi bằng phương tiện gì?</a:t>
            </a:r>
            <a:endParaRPr lang="en-US" sz="4000" dirty="0"/>
          </a:p>
        </p:txBody>
      </p:sp>
      <p:pic>
        <p:nvPicPr>
          <p:cNvPr id="1026" name="Picture 2" descr="Xe chở ba thì trẻ em phải mấy tuổi?">
            <a:extLst>
              <a:ext uri="{FF2B5EF4-FFF2-40B4-BE49-F238E27FC236}">
                <a16:creationId xmlns:a16="http://schemas.microsoft.com/office/drawing/2014/main" id="{80474A45-6E46-F182-6915-06E82F890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18599"/>
          <a:stretch/>
        </p:blipFill>
        <p:spPr bwMode="auto">
          <a:xfrm>
            <a:off x="396412" y="2231204"/>
            <a:ext cx="5572874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ô tô cũ cần lưu ý gì: 10 điều cần làm để chọn xe tốt">
            <a:extLst>
              <a:ext uri="{FF2B5EF4-FFF2-40B4-BE49-F238E27FC236}">
                <a16:creationId xmlns:a16="http://schemas.microsoft.com/office/drawing/2014/main" id="{14CADE2B-EB6C-9E6A-BB4D-A090765D5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1101"/>
          <a:stretch/>
        </p:blipFill>
        <p:spPr bwMode="auto">
          <a:xfrm>
            <a:off x="6096000" y="2231204"/>
            <a:ext cx="5732980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8569-81C1-16F1-5D3D-21C9A38C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216" y="22658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b="0" i="0" dirty="0">
                <a:solidFill>
                  <a:srgbClr val="333333"/>
                </a:solidFill>
                <a:effectLst/>
                <a:latin typeface="Time New Roman"/>
              </a:rPr>
              <a:t>Giờ ra về ai đón con? Nếu người lạ đón các con sẽ làm gì?Người lạ cho quà thì như thế nào? Các con có được nhận không?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739C-63C3-4A82-7D9F-FC14F75D2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0CA24-6C5F-FEFC-00B2-CF7ED514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TRẺ PHẢN ỨNG KHI GẶP NGƯỜI LẠ">
            <a:extLst>
              <a:ext uri="{FF2B5EF4-FFF2-40B4-BE49-F238E27FC236}">
                <a16:creationId xmlns:a16="http://schemas.microsoft.com/office/drawing/2014/main" id="{652347D0-A727-3792-4393-CED0E9BB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58" y="141562"/>
            <a:ext cx="6653274" cy="66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E140-C318-9A0D-2486-EF96EF814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723E-CE10-2FC2-0831-171DDA20A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ỹ năng không nhận quà và không đi theo người lạ">
            <a:extLst>
              <a:ext uri="{FF2B5EF4-FFF2-40B4-BE49-F238E27FC236}">
                <a16:creationId xmlns:a16="http://schemas.microsoft.com/office/drawing/2014/main" id="{06A364E7-7581-8C1A-A340-0EBE532F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" y="171316"/>
            <a:ext cx="5147353" cy="38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ạy trẻ kỹ năng không đi theo và không nhận quà của người lạ">
            <a:extLst>
              <a:ext uri="{FF2B5EF4-FFF2-40B4-BE49-F238E27FC236}">
                <a16:creationId xmlns:a16="http://schemas.microsoft.com/office/drawing/2014/main" id="{0AC905B6-A041-E206-D5D4-5A59D83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48" y="2539142"/>
            <a:ext cx="5496673" cy="41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43C4-82EC-C7C6-3130-80BF00A92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953" y="5971765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C4247-C2FA-7DB7-392B-B65F6C304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953" y="621167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2D14E-8069-D21A-3D5D-F33640912FA0}"/>
              </a:ext>
            </a:extLst>
          </p:cNvPr>
          <p:cNvSpPr txBox="1"/>
          <p:nvPr/>
        </p:nvSpPr>
        <p:spPr>
          <a:xfrm>
            <a:off x="1644721" y="2006498"/>
            <a:ext cx="85506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Đến lớp các con có những gì ? </a:t>
            </a:r>
          </a:p>
          <a:p>
            <a:pPr algn="ctr"/>
            <a:r>
              <a:rPr lang="vi-VN" sz="4000" dirty="0">
                <a:solidFill>
                  <a:srgbClr val="333333"/>
                </a:solidFill>
                <a:latin typeface="Time New Roman"/>
              </a:rPr>
              <a:t>K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Time New Roman"/>
              </a:rPr>
              <a:t>hi chơi , sử dụng những đồ dùng đó các con phải chú ý điều gì?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60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8A9-F88E-6B32-199D-26147BAC7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EFB68-6914-F6AF-0B15-4B2D51B9A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ất Nặn WinQ 5 Màu D-05">
            <a:extLst>
              <a:ext uri="{FF2B5EF4-FFF2-40B4-BE49-F238E27FC236}">
                <a16:creationId xmlns:a16="http://schemas.microsoft.com/office/drawing/2014/main" id="{EB42BA4C-D01C-8475-DC40-45E88CAC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" y="313246"/>
            <a:ext cx="3367658" cy="3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ộp bút chì màu nước 12 màu | Tiệm Tạp Hóa Nhà May">
            <a:extLst>
              <a:ext uri="{FF2B5EF4-FFF2-40B4-BE49-F238E27FC236}">
                <a16:creationId xmlns:a16="http://schemas.microsoft.com/office/drawing/2014/main" id="{66DB1336-9FD7-A999-102A-15D83A2C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5" y="1789309"/>
            <a:ext cx="3625457" cy="36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út sáp màu bộ 12 màu">
            <a:extLst>
              <a:ext uri="{FF2B5EF4-FFF2-40B4-BE49-F238E27FC236}">
                <a16:creationId xmlns:a16="http://schemas.microsoft.com/office/drawing/2014/main" id="{06141E49-710A-210B-90B4-2458B9C1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83" y="3174982"/>
            <a:ext cx="3199606" cy="3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2B3316-CD8F-68D3-C505-10A240F983C8}"/>
              </a:ext>
            </a:extLst>
          </p:cNvPr>
          <p:cNvSpPr txBox="1"/>
          <p:nvPr/>
        </p:nvSpPr>
        <p:spPr>
          <a:xfrm>
            <a:off x="1625457" y="2009068"/>
            <a:ext cx="8941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333333"/>
                </a:solidFill>
                <a:effectLst/>
                <a:latin typeface="Time New Roman"/>
              </a:rPr>
              <a:t>Theo các con trong lớp có những nơi nào, đồ dùng nào có thể gây nguy hiểm chúng ta không nên lại gần và sử dụng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41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Ổ cắm 3 chấu có nắp che an toàn 16A - 250V _ LC2U3">
            <a:extLst>
              <a:ext uri="{FF2B5EF4-FFF2-40B4-BE49-F238E27FC236}">
                <a16:creationId xmlns:a16="http://schemas.microsoft.com/office/drawing/2014/main" id="{9A98A5D2-594E-86CD-0613-18CEDF00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3" y="415622"/>
            <a:ext cx="4448335" cy="3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Ổ CẮM ĐIỆN LIOA 5 LỖ 5M 1000W LOẠI KHÔNG CÓ CÔNG TẮC TẮT MỞ 5TC5-2">
            <a:extLst>
              <a:ext uri="{FF2B5EF4-FFF2-40B4-BE49-F238E27FC236}">
                <a16:creationId xmlns:a16="http://schemas.microsoft.com/office/drawing/2014/main" id="{ED84E8EA-BE68-1FA8-DE42-2C6BE2E9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52" y="2504325"/>
            <a:ext cx="4575800" cy="3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144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 New Roman</vt:lpstr>
      <vt:lpstr>Times New Roman</vt:lpstr>
      <vt:lpstr>Wingdings 3</vt:lpstr>
      <vt:lpstr>Office Theme</vt:lpstr>
      <vt:lpstr>PowerPoint Presentation</vt:lpstr>
      <vt:lpstr>Hàng ngày ai đưa con đến trường?  Đi bằng phương tiện gì?</vt:lpstr>
      <vt:lpstr>Giờ ra về ai đón con? Nếu người lạ đón các con sẽ làm gì?Người lạ cho quà thì như thế nào? Các con có được nhận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Administrator</cp:lastModifiedBy>
  <cp:revision>4</cp:revision>
  <dcterms:created xsi:type="dcterms:W3CDTF">2024-09-25T23:19:52Z</dcterms:created>
  <dcterms:modified xsi:type="dcterms:W3CDTF">2024-09-26T01:25:33Z</dcterms:modified>
</cp:coreProperties>
</file>