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B5108-AEE0-CC55-2F8C-C48E4F4FC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CE47E5-83C3-A07F-06B2-22C4B954F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840E0-DAE7-B81C-8476-CAC2F873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215BD-1949-197D-F956-72A55FC70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3296A-8A69-C12E-BA43-1F96481B7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4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E4C8B-A7C9-CA81-964C-06DDCCF2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B42C4-C8FD-F6BE-3557-C76B192FB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821F1-B06F-ED3F-8C21-5A5EB6DBC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785D3-2931-1582-E0AA-63723AB5E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00EAB-E021-E3E8-0A10-606E1FD87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688D4D-B130-B9B2-53B1-827A54925F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BAA77-BA7E-CC34-0C03-8333FD66C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5A64B-98A0-A82B-DA17-F6494457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5A3AB-46B2-22CF-CA60-D592ED0D9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00BB2-F99E-E90B-6E3D-ECBE88A72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1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3D012-F4A9-7BC2-DC98-6A1A30CF1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42FD-18D1-36AF-4C28-3D862F2AC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27EE6-2B42-37B2-C0DF-62171EAAC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8E8CE-A301-DC44-AEE2-7201C6B8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C1C12-5073-DEF7-B19C-B3E4CEC6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2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728C5-6D14-7314-5CBD-A99ECF09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5DA97-C945-0286-B2BF-29B48938B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73EEE-4628-F1C8-ECC2-A19125D4A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135DC-5351-1695-C9CE-D2F2904BA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F2368-B797-6E81-4B31-CC8F682D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C3D2-AB83-BCC2-493D-1D0EDF4DA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0E36E-BCEA-94C9-642F-131A30266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6425A-984C-5E84-9640-A0F6F3421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62BCB-E260-CF61-23B8-B29FA2723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80878-A942-01C9-8346-EFD6C37A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B0A3D-1312-DB4E-90FA-761AD038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5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6A6CE-B5D9-5CC8-EC1E-B6D05F91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F8851-DA47-BFA9-CD2C-DBDA18A5E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8EB6F-519F-9503-9747-8AEB05C30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9A33E-5170-80CE-E764-62079D5E18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BF141C-0CBF-447F-E671-E1673F457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8DF406-1E99-CF2B-F2E4-E92F4C5E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C84656-90E1-F33F-1DE9-82DB17C5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B3AA50-E2DB-314D-D2FE-66AD18A4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9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B02EE-2F5D-33F7-096B-041CEBDF0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3CD5C-3E89-A570-A1A3-6AEAD312A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A2FC1-7789-BC04-F6A2-54DEEC45E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CBB8B-E7E0-E130-A3BA-300DAE62A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0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E8DE8A-9A8B-E5BA-14CA-D51DA9EDB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6AB085-3EE1-637E-5274-3AB9CECFC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0245D-9731-01C1-42DC-E4A28CEA6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4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E9633-9D92-EF2A-C57F-7942B299A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4AC46-B2FE-9044-E4D9-E0D908E8E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91FCB-B0DD-EE59-9C2F-5A836A049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B9D11-1AEA-C20C-9ECC-4DB135F8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5AFB4-8795-15E7-05EB-D732745E8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D98EB-E6FF-A95F-DA00-40A42A9F6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8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5BBB4-78BF-B3C0-7A73-9717EB03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B61243-71D0-DACA-1C64-674FB3D1B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F7CA6-4402-159E-DA95-3071786FF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3CDD38-C06E-9D97-CA73-BCF836B7C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1C7CA-FBC3-4012-878A-217594F62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B6C43-E9DB-57AB-E3FC-74EB28094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9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8F1171-BFBF-F8DE-EDDA-3ED55039C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5B75D-2833-C34F-62CE-7B7AB1347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21BC4-64EA-653E-37B9-020ED421A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57436-2562-442C-AFD5-8842E454BB90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C2F73-A239-DC85-5618-06389B487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37B56-9DBC-5E1F-122C-C10376A80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50EF5A-994F-3EEE-1EE1-48E0538B9A2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164" y="43405"/>
            <a:ext cx="12037671" cy="67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0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DFB1D9E6-4B6B-D3AD-6621-8967F77B6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303" y="294739"/>
            <a:ext cx="457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 HOA H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A8AD3-DF94-7232-B753-DAAF63A7B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017" y="1288708"/>
            <a:ext cx="1850571" cy="185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B4E9A4-1862-6528-B7C0-DE614D12E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409" y="3141422"/>
            <a:ext cx="58397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LQVH</a:t>
            </a: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MG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30- 35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Ngu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yễn Phương Linh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11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Hát Thiếu Nhi Con Gà Trống - Nhạc Cho Trẻ Mầm Non">
            <a:hlinkClick r:id="" action="ppaction://media"/>
            <a:extLst>
              <a:ext uri="{FF2B5EF4-FFF2-40B4-BE49-F238E27FC236}">
                <a16:creationId xmlns:a16="http://schemas.microsoft.com/office/drawing/2014/main" id="{360E2984-B4C4-A23C-8B7C-89AEEBF97F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4763" y="2677"/>
            <a:ext cx="12196763" cy="68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3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ọc thơ cùng bé: Bài thơ: &quot;Gà học chữ&quot; (Mẫu giáo lớn: 5 - 6 tuổi)">
            <a:extLst>
              <a:ext uri="{FF2B5EF4-FFF2-40B4-BE49-F238E27FC236}">
                <a16:creationId xmlns:a16="http://schemas.microsoft.com/office/drawing/2014/main" id="{E2B90558-6815-82C8-C105-65769F5D6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72" y="332843"/>
            <a:ext cx="7783286" cy="6192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03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5D35F8-3F51-58FE-5EA4-0A7E0B820025}"/>
              </a:ext>
            </a:extLst>
          </p:cNvPr>
          <p:cNvSpPr txBox="1"/>
          <p:nvPr/>
        </p:nvSpPr>
        <p:spPr>
          <a:xfrm>
            <a:off x="1709056" y="1034533"/>
            <a:ext cx="94814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dạy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4A45C2-B434-21F8-1469-F5FB6DB360F4}"/>
              </a:ext>
            </a:extLst>
          </p:cNvPr>
          <p:cNvSpPr txBox="1"/>
          <p:nvPr/>
        </p:nvSpPr>
        <p:spPr>
          <a:xfrm>
            <a:off x="3048000" y="2888121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endParaRPr lang="en-US" sz="4000" b="0" i="0" dirty="0">
              <a:solidFill>
                <a:srgbClr val="3333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dạy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</a:t>
            </a:r>
          </a:p>
        </p:txBody>
      </p:sp>
    </p:spTree>
    <p:extLst>
      <p:ext uri="{BB962C8B-B14F-4D97-AF65-F5344CB8AC3E}">
        <p14:creationId xmlns:p14="http://schemas.microsoft.com/office/powerpoint/2010/main" val="1187182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A53752-EA79-EB53-13C5-E1780988D435}"/>
              </a:ext>
            </a:extLst>
          </p:cNvPr>
          <p:cNvSpPr txBox="1"/>
          <p:nvPr/>
        </p:nvSpPr>
        <p:spPr>
          <a:xfrm>
            <a:off x="2977241" y="1660305"/>
            <a:ext cx="65205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 Gà Trống tỏ ra như thế nào?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D8757A-8810-DBA7-2179-6BC9FEE1AAA9}"/>
              </a:ext>
            </a:extLst>
          </p:cNvPr>
          <p:cNvSpPr txBox="1"/>
          <p:nvPr/>
        </p:nvSpPr>
        <p:spPr>
          <a:xfrm>
            <a:off x="3048000" y="2890391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Gà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trống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thích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chí</a:t>
            </a:r>
            <a:endParaRPr lang="en-US" sz="32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Gáy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vang Ó Ò</a:t>
            </a:r>
          </a:p>
        </p:txBody>
      </p:sp>
    </p:spTree>
    <p:extLst>
      <p:ext uri="{BB962C8B-B14F-4D97-AF65-F5344CB8AC3E}">
        <p14:creationId xmlns:p14="http://schemas.microsoft.com/office/powerpoint/2010/main" val="3604612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7D4AB0-8105-D047-78C2-5197923591D2}"/>
              </a:ext>
            </a:extLst>
          </p:cNvPr>
          <p:cNvSpPr txBox="1"/>
          <p:nvPr/>
        </p:nvSpPr>
        <p:spPr>
          <a:xfrm>
            <a:off x="3592285" y="12631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758547-2FFB-81E2-0AEF-529AFD0A7BE4}"/>
              </a:ext>
            </a:extLst>
          </p:cNvPr>
          <p:cNvSpPr txBox="1"/>
          <p:nvPr/>
        </p:nvSpPr>
        <p:spPr>
          <a:xfrm>
            <a:off x="3048000" y="2665549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Thương cô Gà mái</a:t>
            </a:r>
          </a:p>
          <a:p>
            <a:pPr algn="ctr"/>
            <a:r>
              <a:rPr lang="vi-VN" sz="320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Đánh vần chẳng xong</a:t>
            </a:r>
          </a:p>
          <a:p>
            <a:pPr algn="ctr"/>
            <a:r>
              <a:rPr lang="vi-VN" sz="320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Lục cà lục cục</a:t>
            </a:r>
          </a:p>
          <a:p>
            <a:pPr algn="ctr"/>
            <a:r>
              <a:rPr lang="vi-VN" sz="320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Kiếm ở rơm nằm</a:t>
            </a:r>
          </a:p>
        </p:txBody>
      </p:sp>
    </p:spTree>
    <p:extLst>
      <p:ext uri="{BB962C8B-B14F-4D97-AF65-F5344CB8AC3E}">
        <p14:creationId xmlns:p14="http://schemas.microsoft.com/office/powerpoint/2010/main" val="863997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3A057D-3317-633F-7B24-76ED5D86A0EC}"/>
              </a:ext>
            </a:extLst>
          </p:cNvPr>
          <p:cNvSpPr txBox="1"/>
          <p:nvPr/>
        </p:nvSpPr>
        <p:spPr>
          <a:xfrm>
            <a:off x="3429000" y="144635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Mái Mơ tỏ ra như thế nào?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68584C-8FA2-5E8C-5951-D363406E309A}"/>
              </a:ext>
            </a:extLst>
          </p:cNvPr>
          <p:cNvSpPr txBox="1"/>
          <p:nvPr/>
        </p:nvSpPr>
        <p:spPr>
          <a:xfrm>
            <a:off x="2721428" y="2703218"/>
            <a:ext cx="6096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Mái mơ hớn hở</a:t>
            </a:r>
          </a:p>
          <a:p>
            <a:pPr algn="ctr"/>
            <a:r>
              <a:rPr lang="vi-VN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Nộp bài cho cô</a:t>
            </a:r>
          </a:p>
          <a:p>
            <a:pPr algn="ctr"/>
            <a:r>
              <a:rPr lang="vi-VN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Tục ta 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tục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tác</a:t>
            </a:r>
          </a:p>
          <a:p>
            <a:pPr algn="ctr"/>
            <a:r>
              <a:rPr lang="vi-VN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Quả trứng tròn vo</a:t>
            </a:r>
          </a:p>
        </p:txBody>
      </p:sp>
    </p:spTree>
    <p:extLst>
      <p:ext uri="{BB962C8B-B14F-4D97-AF65-F5344CB8AC3E}">
        <p14:creationId xmlns:p14="http://schemas.microsoft.com/office/powerpoint/2010/main" val="929757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22E798-B9AE-752E-2947-3DD3771D4A73}"/>
              </a:ext>
            </a:extLst>
          </p:cNvPr>
          <p:cNvSpPr txBox="1"/>
          <p:nvPr/>
        </p:nvSpPr>
        <p:spPr>
          <a:xfrm>
            <a:off x="3701143" y="149173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DB5C8-ADA2-94A0-3538-CCDFF2D2027A}"/>
              </a:ext>
            </a:extLst>
          </p:cNvPr>
          <p:cNvSpPr txBox="1"/>
          <p:nvPr/>
        </p:nvSpPr>
        <p:spPr>
          <a:xfrm>
            <a:off x="2754086" y="2719389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Mới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hay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Gà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mái</a:t>
            </a:r>
            <a:endParaRPr lang="en-US" sz="32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Luyện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chữ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cả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đêm</a:t>
            </a:r>
            <a:endParaRPr lang="en-US" sz="32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tròn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quả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trứng</a:t>
            </a:r>
            <a:endParaRPr lang="en-US" sz="32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Ai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ai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cũng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thèm</a:t>
            </a:r>
            <a:endParaRPr lang="en-US" sz="32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59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Widescreen</PresentationFormat>
  <Paragraphs>27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Tahoma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PRO</dc:creator>
  <cp:lastModifiedBy>Administrator</cp:lastModifiedBy>
  <cp:revision>2</cp:revision>
  <dcterms:created xsi:type="dcterms:W3CDTF">2024-09-26T23:48:13Z</dcterms:created>
  <dcterms:modified xsi:type="dcterms:W3CDTF">2024-09-27T00:14:08Z</dcterms:modified>
</cp:coreProperties>
</file>