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58" r:id="rId4"/>
    <p:sldId id="259" r:id="rId5"/>
    <p:sldId id="260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6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5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2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2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7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8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1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6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9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7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8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07136-94B8-4507-BB3E-2052192C381C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7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80E74-4727-EC2A-B95D-52A64523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CB00D2-46E8-EE37-41EE-A946771C3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8998" cy="6887497"/>
          </a:xfr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5018FE65-F119-0A93-6D44-7FC46F385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2277" y="279554"/>
            <a:ext cx="4896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B3527"/>
                </a:solidFill>
              </a:rPr>
              <a:t>UBND QUẬN LONG BIÊN</a:t>
            </a:r>
          </a:p>
          <a:p>
            <a:pPr algn="ctr" eaLnBrk="1" hangingPunct="1"/>
            <a:r>
              <a:rPr lang="en-US" altLang="en-US" b="1">
                <a:solidFill>
                  <a:srgbClr val="FB3527"/>
                </a:solidFill>
              </a:rPr>
              <a:t>TRƯỜNG MẦM NON HOA HƯỚNG DƯƠNG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330DCA-A03E-0CB5-4EAA-A6C4E375B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10" y="1211884"/>
            <a:ext cx="962980" cy="96298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1C0E7055-EC76-FAAF-488B-31E94B2A7B4E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2402906"/>
            <a:ext cx="7772400" cy="9445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kern="0">
                <a:solidFill>
                  <a:srgbClr val="FF0000"/>
                </a:solidFill>
              </a:rPr>
              <a:t>GIÁO DỤC ÂM NHẠC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EFED8B-EDA5-1415-B42F-25A0F87D04B9}"/>
              </a:ext>
            </a:extLst>
          </p:cNvPr>
          <p:cNvSpPr txBox="1"/>
          <p:nvPr/>
        </p:nvSpPr>
        <p:spPr>
          <a:xfrm>
            <a:off x="2819400" y="3366940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4D8C54"/>
                </a:solidFill>
              </a:rPr>
              <a:t>Dạy hát: Lớn lên cháu lái máy cày</a:t>
            </a:r>
          </a:p>
          <a:p>
            <a:r>
              <a:rPr lang="en-US" sz="2000" b="1">
                <a:solidFill>
                  <a:srgbClr val="4D8C54"/>
                </a:solidFill>
              </a:rPr>
              <a:t>Nghe hát: Ngày mùa vui</a:t>
            </a:r>
          </a:p>
          <a:p>
            <a:r>
              <a:rPr lang="en-US" sz="2000" b="1">
                <a:solidFill>
                  <a:srgbClr val="4D8C54"/>
                </a:solidFill>
              </a:rPr>
              <a:t>Lứa tuổi: 4-5 tuổi</a:t>
            </a:r>
          </a:p>
        </p:txBody>
      </p:sp>
    </p:spTree>
    <p:extLst>
      <p:ext uri="{BB962C8B-B14F-4D97-AF65-F5344CB8AC3E}">
        <p14:creationId xmlns:p14="http://schemas.microsoft.com/office/powerpoint/2010/main" val="7209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am\LE BICH LAM\pictures\nghe nghiep\cayruong01a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515"/>
            <a:ext cx="9134293" cy="610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67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imgb" descr="may-cay309031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37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00">
        <p:checker/>
      </p:transition>
    </mc:Choice>
    <mc:Fallback xmlns="">
      <p:transition spd="slow" advClick="0" advTm="300000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am\LE BICH LAM\pictures\thien nhien\sweet_couples_cute_lover_996553_topa_wallcoo_c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" y="0"/>
            <a:ext cx="9133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7368" y="2819400"/>
            <a:ext cx="8229600" cy="1528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DẠY HÁT “LỚN LÊN CHÁU LÁI MÁY CÀY”</a:t>
            </a:r>
          </a:p>
        </p:txBody>
      </p:sp>
      <p:pic>
        <p:nvPicPr>
          <p:cNvPr id="3" name="Lớn lên cháu lái máy cày beat - acb _ 320 lyrics, upload bởi nhingiyeuemd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24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8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lam\LE BICH LAM\pictures\thien nhien\sweet_couples_cute_lover_1101986_top_wallcoo_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7368" y="2819400"/>
            <a:ext cx="8229600" cy="1528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TRÒ CHƠI ÂM NHẠC “TAI AI THÍNH”</a:t>
            </a:r>
          </a:p>
        </p:txBody>
      </p:sp>
    </p:spTree>
    <p:extLst>
      <p:ext uri="{BB962C8B-B14F-4D97-AF65-F5344CB8AC3E}">
        <p14:creationId xmlns:p14="http://schemas.microsoft.com/office/powerpoint/2010/main" val="341310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 Bich Lam\Pictures\gat_lua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47986"/>
            <a:ext cx="4572001" cy="338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 Bich Lam\Pictures\1000034301_top_10_que_8_48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6092" cy="340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1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lam\LE BICH LAM\pictures\thien nhien\thumb_flex-1255623221868563_fi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5175" y="367864"/>
            <a:ext cx="8229600" cy="1528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NGHE HÁT “NGÀY MÙA VUI”</a:t>
            </a:r>
          </a:p>
        </p:txBody>
      </p:sp>
      <p:pic>
        <p:nvPicPr>
          <p:cNvPr id="2" name="Ngày mùa vui - Nhạc beat _ 320 lyrics, upload bởi chinh78t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86000" y="5867400"/>
            <a:ext cx="609600" cy="609600"/>
          </a:xfrm>
          <a:prstGeom prst="rect">
            <a:avLst/>
          </a:prstGeom>
        </p:spPr>
      </p:pic>
      <p:pic>
        <p:nvPicPr>
          <p:cNvPr id="5" name="ngay mua vui-c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25175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9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hecker/>
      </p:transition>
    </mc:Choice>
    <mc:Fallback xmlns="">
      <p:transition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0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E:\lam\LE BICH LAM\pictures\anh suu tam\thumb_flex-1290110176032367_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41275"/>
            <a:ext cx="5980112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E:\lam\LE BICH LAM\pictures\anh suu tam\hellokitty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5351463"/>
            <a:ext cx="12192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E:\lam\LE BICH LAM\pictures\anh suu tam\hellokitty1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62884"/>
            <a:ext cx="1371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23" descr="49AF38FFEB6845B3B114AB5BA0AB9D0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17176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48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81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WordArt 10"/>
          <p:cNvSpPr>
            <a:spLocks noChangeArrowheads="1" noChangeShapeType="1" noTextEdit="1"/>
          </p:cNvSpPr>
          <p:nvPr/>
        </p:nvSpPr>
        <p:spPr bwMode="auto">
          <a:xfrm>
            <a:off x="838200" y="3962400"/>
            <a:ext cx="7467600" cy="16494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XIN TRÂN TRỌNG KÍNH CHÀO !</a:t>
            </a:r>
          </a:p>
        </p:txBody>
      </p:sp>
      <p:sp>
        <p:nvSpPr>
          <p:cNvPr id="46091" name="WordArt 11"/>
          <p:cNvSpPr>
            <a:spLocks noChangeArrowheads="1" noChangeShapeType="1" noTextEdit="1"/>
          </p:cNvSpPr>
          <p:nvPr/>
        </p:nvSpPr>
        <p:spPr bwMode="auto">
          <a:xfrm>
            <a:off x="723900" y="304800"/>
            <a:ext cx="76962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21996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cs typeface="Arial"/>
              </a:rPr>
              <a:t>CHÚC CÁC CÔ SỨC KHỎE VÀ THÀNH ĐẠT !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35731" y="2954337"/>
            <a:ext cx="8872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3500" b="1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CHÚC HỘI THI THÀNH CÔNG TỐT ĐẸP !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500" b="0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25322"/>
      </p:ext>
    </p:extLst>
  </p:cSld>
  <p:clrMapOvr>
    <a:masterClrMapping/>
  </p:clrMapOvr>
  <p:transition>
    <p:strips dir="r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83</Words>
  <Application>Microsoft Office PowerPoint</Application>
  <PresentationFormat>On-screen Show (4:3)</PresentationFormat>
  <Paragraphs>12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THÀNH PHỐ CAO LÃNH TRƯỜNG MẦM NON HÒA AN</dc:title>
  <dc:creator>Le Bich Lam</dc:creator>
  <cp:lastModifiedBy>WDAGUtilityAccount</cp:lastModifiedBy>
  <cp:revision>10</cp:revision>
  <dcterms:created xsi:type="dcterms:W3CDTF">2014-12-21T09:32:33Z</dcterms:created>
  <dcterms:modified xsi:type="dcterms:W3CDTF">2023-07-05T14:29:26Z</dcterms:modified>
</cp:coreProperties>
</file>