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19" r:id="rId3"/>
    <p:sldId id="314" r:id="rId4"/>
    <p:sldId id="315" r:id="rId5"/>
    <p:sldId id="316" r:id="rId6"/>
    <p:sldId id="317" r:id="rId7"/>
    <p:sldId id="258" r:id="rId8"/>
    <p:sldId id="291" r:id="rId9"/>
    <p:sldId id="292" r:id="rId10"/>
    <p:sldId id="293" r:id="rId11"/>
    <p:sldId id="294" r:id="rId12"/>
    <p:sldId id="295" r:id="rId13"/>
    <p:sldId id="259" r:id="rId14"/>
    <p:sldId id="260" r:id="rId15"/>
    <p:sldId id="320" r:id="rId16"/>
    <p:sldId id="262" r:id="rId17"/>
    <p:sldId id="297" r:id="rId18"/>
    <p:sldId id="288" r:id="rId19"/>
    <p:sldId id="276" r:id="rId20"/>
    <p:sldId id="277" r:id="rId21"/>
    <p:sldId id="299" r:id="rId22"/>
    <p:sldId id="306" r:id="rId23"/>
    <p:sldId id="279" r:id="rId24"/>
    <p:sldId id="307" r:id="rId25"/>
    <p:sldId id="308" r:id="rId26"/>
    <p:sldId id="309" r:id="rId27"/>
    <p:sldId id="310" r:id="rId28"/>
    <p:sldId id="311" r:id="rId29"/>
    <p:sldId id="313" r:id="rId30"/>
    <p:sldId id="322" r:id="rId31"/>
    <p:sldId id="312" r:id="rId32"/>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0000FF"/>
    <a:srgbClr val="FF0066"/>
    <a:srgbClr val="FF99CC"/>
    <a:srgbClr val="00FF00"/>
    <a:srgbClr val="FFFFFF"/>
    <a:srgbClr val="FFFF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50"/>
    <p:restoredTop sz="94660"/>
  </p:normalViewPr>
  <p:slideViewPr>
    <p:cSldViewPr showGuides="1">
      <p:cViewPr varScale="1">
        <p:scale>
          <a:sx n="69" d="100"/>
          <a:sy n="69" d="100"/>
        </p:scale>
        <p:origin x="738" y="72"/>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909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24" name="Rectangle 4"/>
          <p:cNvSpPr>
            <a:spLocks noRo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909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F2C2226-6BC3-41F2-BA21-9A74B5192ED9}"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2050" name="Group 17"/>
          <p:cNvGrpSpPr/>
          <p:nvPr/>
        </p:nvGrpSpPr>
        <p:grpSpPr>
          <a:xfrm>
            <a:off x="0" y="-7937"/>
            <a:ext cx="12192000" cy="6865937"/>
            <a:chOff x="0" y="-8467"/>
            <a:chExt cx="12192000" cy="6866467"/>
          </a:xfrm>
        </p:grpSpPr>
        <p:cxnSp>
          <p:nvCxnSpPr>
            <p:cNvPr id="19" name="Straight Connector 18"/>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9"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0" name="Footer Placeholder 4"/>
          <p:cNvSpPr>
            <a:spLocks noGrp="1"/>
          </p:cNvSpPr>
          <p:nvPr>
            <p:ph type="ftr" sz="quarter" idx="3"/>
          </p:nvPr>
        </p:nvSpPr>
        <p:spPr>
          <a:xfrm>
            <a:off x="677863" y="6042025"/>
            <a:ext cx="6297613"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1" name="Slide Number Placeholder 5"/>
          <p:cNvSpPr>
            <a:spLocks noGrp="1"/>
          </p:cNvSpPr>
          <p:nvPr>
            <p:ph type="sldNum" sz="quarter" idx="4"/>
          </p:nvPr>
        </p:nvSpPr>
        <p:spPr>
          <a:xfrm>
            <a:off x="8589963" y="6042025"/>
            <a:ext cx="684213"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fld id="{6E63F0D1-7BB2-454C-B713-5913395E2CB0}"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3075" name="TextBox 17"/>
          <p:cNvSpPr txBox="1"/>
          <p:nvPr/>
        </p:nvSpPr>
        <p:spPr>
          <a:xfrm>
            <a:off x="541338" y="790575"/>
            <a:ext cx="609600" cy="584200"/>
          </a:xfrm>
          <a:prstGeom prst="rect">
            <a:avLst/>
          </a:prstGeom>
          <a:noFill/>
          <a:ln w="9525">
            <a:noFill/>
          </a:ln>
        </p:spPr>
        <p:txBody>
          <a:bodyPr anchor="ctr" anchorCtr="0"/>
          <a:p>
            <a:pPr lvl="0">
              <a:buNone/>
            </a:pPr>
            <a:r>
              <a:rPr sz="8000" dirty="0">
                <a:solidFill>
                  <a:srgbClr val="C0E474"/>
                </a:solidFill>
                <a:latin typeface="Arial" panose="020B0604020202020204" pitchFamily="34" charset="0"/>
              </a:rPr>
              <a:t>“</a:t>
            </a:r>
            <a:endParaRPr sz="8000" dirty="0">
              <a:solidFill>
                <a:srgbClr val="C0E474"/>
              </a:solidFill>
              <a:latin typeface="Arial" panose="020B0604020202020204" pitchFamily="34" charset="0"/>
            </a:endParaRPr>
          </a:p>
        </p:txBody>
      </p:sp>
      <p:sp>
        <p:nvSpPr>
          <p:cNvPr id="3076" name="TextBox 18"/>
          <p:cNvSpPr txBox="1"/>
          <p:nvPr/>
        </p:nvSpPr>
        <p:spPr>
          <a:xfrm>
            <a:off x="8893175" y="2886075"/>
            <a:ext cx="609600" cy="585788"/>
          </a:xfrm>
          <a:prstGeom prst="rect">
            <a:avLst/>
          </a:prstGeom>
          <a:noFill/>
          <a:ln w="9525">
            <a:noFill/>
          </a:ln>
        </p:spPr>
        <p:txBody>
          <a:bodyPr anchor="ctr" anchorCtr="0"/>
          <a:p>
            <a:pPr lvl="0">
              <a:buNone/>
            </a:pPr>
            <a:r>
              <a:rPr sz="8000" dirty="0">
                <a:solidFill>
                  <a:srgbClr val="C0E474"/>
                </a:solidFill>
                <a:latin typeface="Arial" panose="020B0604020202020204" pitchFamily="34" charset="0"/>
              </a:rPr>
              <a:t>”</a:t>
            </a:r>
            <a:endParaRPr dirty="0">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0"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1" name="Footer Placeholder 4"/>
          <p:cNvSpPr>
            <a:spLocks noGrp="1"/>
          </p:cNvSpPr>
          <p:nvPr>
            <p:ph type="ftr" sz="quarter" idx="3"/>
          </p:nvPr>
        </p:nvSpPr>
        <p:spPr>
          <a:xfrm>
            <a:off x="677863" y="6042025"/>
            <a:ext cx="6297613"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2" name="Slide Number Placeholder 5"/>
          <p:cNvSpPr>
            <a:spLocks noGrp="1"/>
          </p:cNvSpPr>
          <p:nvPr>
            <p:ph type="sldNum" sz="quarter" idx="4"/>
          </p:nvPr>
        </p:nvSpPr>
        <p:spPr>
          <a:xfrm>
            <a:off x="8589963" y="6042025"/>
            <a:ext cx="684213"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099" name="TextBox 17"/>
          <p:cNvSpPr txBox="1"/>
          <p:nvPr/>
        </p:nvSpPr>
        <p:spPr>
          <a:xfrm>
            <a:off x="541338" y="790575"/>
            <a:ext cx="609600" cy="584200"/>
          </a:xfrm>
          <a:prstGeom prst="rect">
            <a:avLst/>
          </a:prstGeom>
          <a:noFill/>
          <a:ln w="9525">
            <a:noFill/>
          </a:ln>
        </p:spPr>
        <p:txBody>
          <a:bodyPr anchor="ctr" anchorCtr="0"/>
          <a:p>
            <a:pPr lvl="0">
              <a:buNone/>
            </a:pPr>
            <a:r>
              <a:rPr sz="8000" dirty="0">
                <a:solidFill>
                  <a:srgbClr val="C0E474"/>
                </a:solidFill>
                <a:latin typeface="Arial" panose="020B0604020202020204" pitchFamily="34" charset="0"/>
              </a:rPr>
              <a:t>“</a:t>
            </a:r>
            <a:endParaRPr sz="8000" dirty="0">
              <a:solidFill>
                <a:srgbClr val="C0E474"/>
              </a:solidFill>
              <a:latin typeface="Arial" panose="020B0604020202020204" pitchFamily="34" charset="0"/>
            </a:endParaRPr>
          </a:p>
        </p:txBody>
      </p:sp>
      <p:sp>
        <p:nvSpPr>
          <p:cNvPr id="4100" name="TextBox 18"/>
          <p:cNvSpPr txBox="1"/>
          <p:nvPr/>
        </p:nvSpPr>
        <p:spPr>
          <a:xfrm>
            <a:off x="8893175" y="2886075"/>
            <a:ext cx="609600" cy="585788"/>
          </a:xfrm>
          <a:prstGeom prst="rect">
            <a:avLst/>
          </a:prstGeom>
          <a:noFill/>
          <a:ln w="9525">
            <a:noFill/>
          </a:ln>
        </p:spPr>
        <p:txBody>
          <a:bodyPr anchor="ctr" anchorCtr="0"/>
          <a:p>
            <a:pPr lvl="0">
              <a:buNone/>
            </a:pPr>
            <a:r>
              <a:rPr sz="8000" dirty="0">
                <a:solidFill>
                  <a:srgbClr val="C0E474"/>
                </a:solidFill>
                <a:latin typeface="Arial" panose="020B0604020202020204" pitchFamily="34" charset="0"/>
              </a:rPr>
              <a:t>”</a:t>
            </a:r>
            <a:endParaRPr sz="8000" dirty="0">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0"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1" name="Footer Placeholder 4"/>
          <p:cNvSpPr>
            <a:spLocks noGrp="1"/>
          </p:cNvSpPr>
          <p:nvPr>
            <p:ph type="ftr" sz="quarter" idx="3"/>
          </p:nvPr>
        </p:nvSpPr>
        <p:spPr>
          <a:xfrm>
            <a:off x="677863" y="6042025"/>
            <a:ext cx="6297613"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2" name="Slide Number Placeholder 5"/>
          <p:cNvSpPr>
            <a:spLocks noGrp="1"/>
          </p:cNvSpPr>
          <p:nvPr>
            <p:ph type="sldNum" sz="quarter" idx="4"/>
          </p:nvPr>
        </p:nvSpPr>
        <p:spPr>
          <a:xfrm>
            <a:off x="8589963" y="6042025"/>
            <a:ext cx="684213"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4"/>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5"/>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panose="05040102010807070707" pitchFamily="18" charset="2"/>
              <a:buNone/>
              <a:defRPr/>
            </a:pPr>
            <a:r>
              <a:rPr kumimoji="0" lang="en-US" sz="16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grpSp>
        <p:nvGrpSpPr>
          <p:cNvPr id="1026" name="Group 6"/>
          <p:cNvGrpSpPr/>
          <p:nvPr/>
        </p:nvGrpSpPr>
        <p:grpSpPr>
          <a:xfrm>
            <a:off x="0" y="-7937"/>
            <a:ext cx="12192000" cy="686593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a:xfrm>
            <a:off x="677863" y="609600"/>
            <a:ext cx="8596312" cy="1320800"/>
          </a:xfrm>
          <a:prstGeom prst="rect">
            <a:avLst/>
          </a:prstGeom>
          <a:noFill/>
          <a:ln w="9525">
            <a:noFill/>
          </a:ln>
        </p:spPr>
        <p:txBody>
          <a:bodyPr/>
          <a:p>
            <a:pPr lvl="0"/>
            <a:r>
              <a:rPr dirty="0"/>
              <a:t>Click to edit Master title style</a:t>
            </a:r>
            <a:endParaRPr dirty="0"/>
          </a:p>
        </p:txBody>
      </p:sp>
      <p:sp>
        <p:nvSpPr>
          <p:cNvPr id="1028" name="Text Placeholder 2"/>
          <p:cNvSpPr>
            <a:spLocks noGrp="1"/>
          </p:cNvSpPr>
          <p:nvPr>
            <p:ph type="body" idx="1"/>
          </p:nvPr>
        </p:nvSpPr>
        <p:spPr>
          <a:xfrm>
            <a:off x="677863" y="2160588"/>
            <a:ext cx="8596312" cy="3881437"/>
          </a:xfrm>
          <a:prstGeom prst="rect">
            <a:avLst/>
          </a:prstGeom>
          <a:noFill/>
          <a:ln w="9525">
            <a:noFill/>
          </a:ln>
        </p:spPr>
        <p:txBody>
          <a:bodyPr/>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77863" y="6042025"/>
            <a:ext cx="629761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589963" y="6042025"/>
            <a:ext cx="684213"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78CFB3C-41FD-42A5-B878-E7F002E59EC3}" type="slidenum">
              <a:rPr kumimoji="0" lang="en-US" altLang="en-US" sz="900" b="0" i="0" u="none" strike="noStrike" kern="1200" cap="none" spc="0" normalizeH="0" baseline="0" noProof="0" smtClean="0">
                <a:ln>
                  <a:noFill/>
                </a:ln>
                <a:solidFill>
                  <a:schemeClr val="accent1"/>
                </a:solidFill>
                <a:effectLst/>
                <a:uLnTx/>
                <a:uFillTx/>
                <a:latin typeface="Arial" panose="020B0604020202020204" pitchFamily="34" charset="0"/>
                <a:ea typeface="+mn-ea"/>
                <a:cs typeface="+mn-cs"/>
              </a:rPr>
            </a:fld>
            <a:endParaRPr kumimoji="0" lang="en-US" altLang="en-US" sz="900" b="0" i="0" u="none" strike="noStrike" kern="1200" cap="none" spc="0" normalizeH="0" baseline="0" noProof="0">
              <a:ln>
                <a:noFill/>
              </a:ln>
              <a:solidFill>
                <a:schemeClr val="accent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4.emf"/></Relationships>
</file>

<file path=ppt/slides/_rels/slide12.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wmf"/><Relationship Id="rId4" Type="http://schemas.openxmlformats.org/officeDocument/2006/relationships/oleObject" Target="../embeddings/oleObject2.bin"/><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wmf"/><Relationship Id="rId4" Type="http://schemas.openxmlformats.org/officeDocument/2006/relationships/oleObject" Target="../embeddings/oleObject4.bin"/><Relationship Id="rId3" Type="http://schemas.openxmlformats.org/officeDocument/2006/relationships/image" Target="../media/image14.wmf"/><Relationship Id="rId2" Type="http://schemas.openxmlformats.org/officeDocument/2006/relationships/oleObject" Target="../embeddings/oleObject3.bin"/><Relationship Id="rId1" Type="http://schemas.openxmlformats.org/officeDocument/2006/relationships/image" Target="../media/image13.GIF"/></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wmf"/><Relationship Id="rId4" Type="http://schemas.openxmlformats.org/officeDocument/2006/relationships/oleObject" Target="../embeddings/oleObject6.bin"/><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image" Target="../media/image13.GIF"/></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slide" Target="slide24.xml"/><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12.jpeg"/><Relationship Id="rId2" Type="http://schemas.openxmlformats.org/officeDocument/2006/relationships/image" Target="../media/image32.jpeg"/><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slide" Target="slide24.xml"/><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6.jpeg"/><Relationship Id="rId6" Type="http://schemas.openxmlformats.org/officeDocument/2006/relationships/image" Target="../media/image25.jpeg"/><Relationship Id="rId5" Type="http://schemas.openxmlformats.org/officeDocument/2006/relationships/image" Target="../media/image23.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slide" Target="slide24.xml"/><Relationship Id="rId1" Type="http://schemas.openxmlformats.org/officeDocument/2006/relationships/image" Target="../media/image27.jpeg"/></Relationships>
</file>

<file path=ppt/slides/_rels/slide29.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wmf"/><Relationship Id="rId4" Type="http://schemas.openxmlformats.org/officeDocument/2006/relationships/oleObject" Target="../embeddings/oleObject8.bin"/><Relationship Id="rId3"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image" Target="../media/image1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emf"/></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4.emf"/></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1"/>
          <p:cNvSpPr/>
          <p:nvPr/>
        </p:nvSpPr>
        <p:spPr>
          <a:xfrm>
            <a:off x="2590800" y="152400"/>
            <a:ext cx="7010400" cy="67564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685800">
              <a:spcBef>
                <a:spcPct val="0"/>
              </a:spcBef>
              <a:buClrTx/>
              <a:buSzTx/>
              <a:buFontTx/>
              <a:buNone/>
            </a:pPr>
            <a:r>
              <a:rPr lang="en-US" altLang="vi-VN" sz="1900" b="1" dirty="0">
                <a:solidFill>
                  <a:srgbClr val="000000"/>
                </a:solidFill>
                <a:latin typeface="Times New Roman" panose="02020603050405020304" pitchFamily="18" charset="0"/>
                <a:cs typeface="Times New Roman" panose="02020603050405020304" pitchFamily="18" charset="0"/>
              </a:rPr>
              <a:t>PHÒNG GIÁO DỤC VÀ ĐÀO TẠO QUẬN LONG BIÊN</a:t>
            </a:r>
            <a:br>
              <a:rPr lang="en-US" altLang="vi-VN" sz="1900" b="1" dirty="0">
                <a:solidFill>
                  <a:srgbClr val="000000"/>
                </a:solidFill>
                <a:latin typeface="Times New Roman" panose="02020603050405020304" pitchFamily="18" charset="0"/>
                <a:cs typeface="Times New Roman" panose="02020603050405020304" pitchFamily="18" charset="0"/>
              </a:rPr>
            </a:br>
            <a:r>
              <a:rPr lang="en-US" altLang="vi-VN" sz="1900" b="1" u="sng" dirty="0">
                <a:solidFill>
                  <a:srgbClr val="000000"/>
                </a:solidFill>
                <a:latin typeface="Times New Roman" panose="02020603050405020304" pitchFamily="18" charset="0"/>
                <a:cs typeface="Times New Roman" panose="02020603050405020304" pitchFamily="18" charset="0"/>
              </a:rPr>
              <a:t>TR</a:t>
            </a:r>
            <a:r>
              <a:rPr lang="vi-VN" altLang="vi-VN" sz="1900" b="1" u="sng" dirty="0">
                <a:solidFill>
                  <a:srgbClr val="000000"/>
                </a:solidFill>
                <a:latin typeface="Times New Roman" panose="02020603050405020304" pitchFamily="18" charset="0"/>
                <a:cs typeface="Times New Roman" panose="02020603050405020304" pitchFamily="18" charset="0"/>
              </a:rPr>
              <a:t>ƯỜNG</a:t>
            </a:r>
            <a:r>
              <a:rPr lang="en-US" altLang="vi-VN" sz="1900" b="1" u="sng" dirty="0">
                <a:solidFill>
                  <a:srgbClr val="000000"/>
                </a:solidFill>
                <a:latin typeface="Times New Roman" panose="02020603050405020304" pitchFamily="18" charset="0"/>
                <a:cs typeface="Times New Roman" panose="02020603050405020304" pitchFamily="18" charset="0"/>
              </a:rPr>
              <a:t> MẦM NON HOA HƯỚNG DƯƠNG</a:t>
            </a:r>
            <a:endParaRPr lang="vi-VN" altLang="vi-VN" sz="1900" b="1" u="sng" dirty="0">
              <a:solidFill>
                <a:srgbClr val="000000"/>
              </a:solidFill>
              <a:latin typeface="Arial" panose="020B0604020202020204" pitchFamily="34" charset="0"/>
            </a:endParaRPr>
          </a:p>
        </p:txBody>
      </p:sp>
      <p:sp>
        <p:nvSpPr>
          <p:cNvPr id="6147" name="Rectangle 5"/>
          <p:cNvSpPr/>
          <p:nvPr/>
        </p:nvSpPr>
        <p:spPr>
          <a:xfrm>
            <a:off x="1904683" y="2209800"/>
            <a:ext cx="8467725" cy="337693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685800">
              <a:lnSpc>
                <a:spcPct val="130000"/>
              </a:lnSpc>
              <a:spcBef>
                <a:spcPct val="0"/>
              </a:spcBef>
              <a:buClrTx/>
              <a:buSzTx/>
              <a:buFontTx/>
              <a:buNone/>
            </a:pPr>
            <a:r>
              <a:rPr lang="en-US" altLang="vi-VN" sz="2800" b="1" dirty="0">
                <a:solidFill>
                  <a:srgbClr val="FF0000"/>
                </a:solidFill>
                <a:latin typeface="Times New Roman" panose="02020603050405020304" pitchFamily="18" charset="0"/>
                <a:cs typeface="Times New Roman" panose="02020603050405020304" pitchFamily="18" charset="0"/>
              </a:rPr>
              <a:t>LĨNH VỰC PHÁT TRIỂN NHẬN THỨC</a:t>
            </a:r>
            <a:endParaRPr lang="en-US" altLang="vi-VN" sz="2800" b="1" dirty="0">
              <a:solidFill>
                <a:srgbClr val="FF0000"/>
              </a:solidFill>
              <a:latin typeface="Times New Roman" panose="02020603050405020304" pitchFamily="18" charset="0"/>
              <a:cs typeface="Times New Roman" panose="02020603050405020304" pitchFamily="18" charset="0"/>
            </a:endParaRPr>
          </a:p>
          <a:p>
            <a:pPr marL="0" lvl="0" indent="0" algn="ctr" defTabSz="685800">
              <a:lnSpc>
                <a:spcPct val="130000"/>
              </a:lnSpc>
              <a:spcBef>
                <a:spcPct val="0"/>
              </a:spcBef>
              <a:buClrTx/>
              <a:buSzTx/>
              <a:buFontTx/>
              <a:buNone/>
            </a:pPr>
            <a:r>
              <a:rPr lang="en-US" altLang="vi-VN" sz="2600" b="1" dirty="0">
                <a:solidFill>
                  <a:srgbClr val="FF0000"/>
                </a:solidFill>
                <a:latin typeface="Times New Roman" panose="02020603050405020304" pitchFamily="18" charset="0"/>
                <a:cs typeface="Times New Roman" panose="02020603050405020304" pitchFamily="18" charset="0"/>
              </a:rPr>
              <a:t>HOẠT ĐỘNG LÀM QUEN VỚI TOÁN</a:t>
            </a:r>
            <a:endParaRPr lang="en-US" altLang="vi-VN" sz="2600" b="1" dirty="0">
              <a:solidFill>
                <a:srgbClr val="FF0000"/>
              </a:solidFill>
              <a:latin typeface="Times New Roman" panose="02020603050405020304" pitchFamily="18" charset="0"/>
              <a:cs typeface="Times New Roman" panose="02020603050405020304" pitchFamily="18" charset="0"/>
            </a:endParaRPr>
          </a:p>
          <a:p>
            <a:pPr marL="0" lvl="0" indent="0" algn="ctr" defTabSz="685800">
              <a:lnSpc>
                <a:spcPct val="130000"/>
              </a:lnSpc>
              <a:spcBef>
                <a:spcPct val="20000"/>
              </a:spcBef>
              <a:buClrTx/>
              <a:buSzTx/>
              <a:buFontTx/>
              <a:buNone/>
            </a:pPr>
            <a:r>
              <a:rPr lang="vi-VN" altLang="vi-VN" sz="2800" b="1" dirty="0">
                <a:solidFill>
                  <a:srgbClr val="0000FF"/>
                </a:solidFill>
                <a:latin typeface="Times New Roman" panose="02020603050405020304" pitchFamily="18" charset="0"/>
                <a:cs typeface="Times New Roman" panose="02020603050405020304" pitchFamily="18" charset="0"/>
              </a:rPr>
              <a:t>Đề t</a:t>
            </a:r>
            <a:r>
              <a:rPr lang="vi-VN" altLang="vi-VN" sz="2800" b="1" dirty="0">
                <a:solidFill>
                  <a:srgbClr val="0000FF"/>
                </a:solidFill>
                <a:latin typeface="Times New Roman" panose="02020603050405020304" pitchFamily="18" charset="0"/>
                <a:ea typeface="Times New Roman" panose="02020603050405020304" pitchFamily="18" charset="0"/>
              </a:rPr>
              <a:t>à</a:t>
            </a:r>
            <a:r>
              <a:rPr lang="vi-VN" altLang="vi-VN" sz="2800" b="1" dirty="0">
                <a:solidFill>
                  <a:srgbClr val="0000FF"/>
                </a:solidFill>
                <a:latin typeface="Times New Roman" panose="02020603050405020304" pitchFamily="18" charset="0"/>
                <a:cs typeface="Times New Roman" panose="02020603050405020304" pitchFamily="18" charset="0"/>
              </a:rPr>
              <a:t>i: Dạy trẻ đếm đến 5, nhận biết nhóm có số lượng 5, nhận biết chữ số 5</a:t>
            </a:r>
            <a:endParaRPr lang="vi-VN" altLang="vi-VN" sz="2800" b="1" dirty="0">
              <a:solidFill>
                <a:srgbClr val="0000FF"/>
              </a:solidFill>
              <a:latin typeface="Times New Roman" panose="02020603050405020304" pitchFamily="18" charset="0"/>
              <a:cs typeface="Times New Roman" panose="02020603050405020304" pitchFamily="18" charset="0"/>
            </a:endParaRPr>
          </a:p>
          <a:p>
            <a:pPr marL="0" lvl="0" indent="0" algn="ctr" defTabSz="685800">
              <a:lnSpc>
                <a:spcPct val="130000"/>
              </a:lnSpc>
              <a:spcBef>
                <a:spcPct val="0"/>
              </a:spcBef>
              <a:buClrTx/>
              <a:buSzTx/>
              <a:buFontTx/>
              <a:buNone/>
            </a:pPr>
            <a:r>
              <a:rPr lang="vi-VN" altLang="vi-VN" sz="2500" b="1" dirty="0">
                <a:solidFill>
                  <a:srgbClr val="0000FF"/>
                </a:solidFill>
                <a:latin typeface="Times New Roman" panose="02020603050405020304" pitchFamily="18" charset="0"/>
                <a:cs typeface="Times New Roman" panose="02020603050405020304" pitchFamily="18" charset="0"/>
              </a:rPr>
              <a:t>Lứa tuổi: Mẫu giáo nhỡ </a:t>
            </a:r>
            <a:endParaRPr lang="en-US" altLang="vi-VN" sz="2500" b="1" dirty="0">
              <a:solidFill>
                <a:srgbClr val="0000FF"/>
              </a:solidFill>
              <a:latin typeface="Times New Roman" panose="02020603050405020304" pitchFamily="18" charset="0"/>
              <a:cs typeface="Times New Roman" panose="02020603050405020304" pitchFamily="18" charset="0"/>
            </a:endParaRPr>
          </a:p>
          <a:p>
            <a:pPr marL="0" lvl="0" indent="0" defTabSz="685800">
              <a:lnSpc>
                <a:spcPct val="130000"/>
              </a:lnSpc>
              <a:spcBef>
                <a:spcPct val="0"/>
              </a:spcBef>
              <a:buClrTx/>
              <a:buSzTx/>
              <a:buFontTx/>
              <a:buNone/>
            </a:pPr>
            <a:r>
              <a:rPr lang="en-US" altLang="vi-VN" sz="2500" b="1" dirty="0">
                <a:solidFill>
                  <a:srgbClr val="0000FF"/>
                </a:solidFill>
                <a:latin typeface="Times New Roman" panose="02020603050405020304" pitchFamily="18" charset="0"/>
                <a:cs typeface="Times New Roman" panose="02020603050405020304" pitchFamily="18" charset="0"/>
              </a:rPr>
              <a:t>                              Giáo viên: Vũ Thị Ngọc Anh</a:t>
            </a:r>
            <a:endParaRPr lang="vi-VN" altLang="vi-VN" sz="2500" b="1" dirty="0">
              <a:solidFill>
                <a:srgbClr val="0000FF"/>
              </a:solidFill>
              <a:latin typeface="Arial" panose="020B0604020202020204" pitchFamily="34" charset="0"/>
            </a:endParaRPr>
          </a:p>
        </p:txBody>
      </p:sp>
      <p:pic>
        <p:nvPicPr>
          <p:cNvPr id="6148" name="Picture 2"/>
          <p:cNvPicPr>
            <a:picLocks noChangeAspect="1"/>
          </p:cNvPicPr>
          <p:nvPr/>
        </p:nvPicPr>
        <p:blipFill>
          <a:blip r:embed="rId1"/>
          <a:srcRect r="29587"/>
          <a:stretch>
            <a:fillRect/>
          </a:stretch>
        </p:blipFill>
        <p:spPr>
          <a:xfrm>
            <a:off x="2895600" y="5102225"/>
            <a:ext cx="5688013" cy="1770063"/>
          </a:xfrm>
          <a:prstGeom prst="rect">
            <a:avLst/>
          </a:prstGeom>
          <a:noFill/>
          <a:ln w="9525">
            <a:noFill/>
          </a:ln>
        </p:spPr>
      </p:pic>
      <p:pic>
        <p:nvPicPr>
          <p:cNvPr id="5" name="Content Placeholder 4"/>
          <p:cNvPicPr>
            <a:picLocks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0" y="844550"/>
            <a:ext cx="1365250" cy="1365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6"/>
          <p:cNvPicPr>
            <a:picLocks noChangeAspect="1"/>
          </p:cNvPicPr>
          <p:nvPr/>
        </p:nvPicPr>
        <p:blipFill>
          <a:blip r:embed="rId1"/>
          <a:stretch>
            <a:fillRect/>
          </a:stretch>
        </p:blipFill>
        <p:spPr>
          <a:xfrm>
            <a:off x="1524000" y="6019800"/>
            <a:ext cx="9144000" cy="838200"/>
          </a:xfrm>
          <a:prstGeom prst="rect">
            <a:avLst/>
          </a:prstGeom>
          <a:noFill/>
          <a:ln w="9525">
            <a:noFill/>
          </a:ln>
        </p:spPr>
      </p:pic>
      <p:grpSp>
        <p:nvGrpSpPr>
          <p:cNvPr id="15363" name="Group 8"/>
          <p:cNvGrpSpPr/>
          <p:nvPr/>
        </p:nvGrpSpPr>
        <p:grpSpPr>
          <a:xfrm>
            <a:off x="1524000" y="-228600"/>
            <a:ext cx="9144000" cy="6324600"/>
            <a:chOff x="0" y="-144"/>
            <a:chExt cx="5760" cy="3984"/>
          </a:xfrm>
        </p:grpSpPr>
        <p:pic>
          <p:nvPicPr>
            <p:cNvPr id="15364" name="Picture 5"/>
            <p:cNvPicPr>
              <a:picLocks noChangeAspect="1"/>
            </p:cNvPicPr>
            <p:nvPr/>
          </p:nvPicPr>
          <p:blipFill>
            <a:blip r:embed="rId1"/>
            <a:stretch>
              <a:fillRect/>
            </a:stretch>
          </p:blipFill>
          <p:spPr>
            <a:xfrm>
              <a:off x="0" y="-144"/>
              <a:ext cx="5760" cy="864"/>
            </a:xfrm>
            <a:prstGeom prst="rect">
              <a:avLst/>
            </a:prstGeom>
            <a:noFill/>
            <a:ln w="9525">
              <a:noFill/>
            </a:ln>
          </p:spPr>
        </p:pic>
        <p:pic>
          <p:nvPicPr>
            <p:cNvPr id="15365" name="Picture 7" descr="may xay1"/>
            <p:cNvPicPr>
              <a:picLocks noChangeAspect="1"/>
            </p:cNvPicPr>
            <p:nvPr/>
          </p:nvPicPr>
          <p:blipFill>
            <a:blip r:embed="rId2"/>
            <a:stretch>
              <a:fillRect/>
            </a:stretch>
          </p:blipFill>
          <p:spPr>
            <a:xfrm>
              <a:off x="576" y="624"/>
              <a:ext cx="4512" cy="3216"/>
            </a:xfrm>
            <a:prstGeom prst="rect">
              <a:avLst/>
            </a:prstGeom>
            <a:noFill/>
            <a:ln w="9525">
              <a:noFill/>
            </a:ln>
          </p:spPr>
        </p:pic>
      </p:grpSp>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6"/>
          <p:cNvPicPr>
            <a:picLocks noChangeAspect="1"/>
          </p:cNvPicPr>
          <p:nvPr/>
        </p:nvPicPr>
        <p:blipFill>
          <a:blip r:embed="rId1"/>
          <a:stretch>
            <a:fillRect/>
          </a:stretch>
        </p:blipFill>
        <p:spPr>
          <a:xfrm>
            <a:off x="1524000" y="6019800"/>
            <a:ext cx="9144000" cy="838200"/>
          </a:xfrm>
          <a:prstGeom prst="rect">
            <a:avLst/>
          </a:prstGeom>
          <a:noFill/>
          <a:ln w="9525">
            <a:noFill/>
          </a:ln>
        </p:spPr>
      </p:pic>
      <p:grpSp>
        <p:nvGrpSpPr>
          <p:cNvPr id="16387" name="Group 8"/>
          <p:cNvGrpSpPr/>
          <p:nvPr/>
        </p:nvGrpSpPr>
        <p:grpSpPr>
          <a:xfrm>
            <a:off x="1524000" y="-228600"/>
            <a:ext cx="9144000" cy="6477000"/>
            <a:chOff x="0" y="-144"/>
            <a:chExt cx="5760" cy="4080"/>
          </a:xfrm>
        </p:grpSpPr>
        <p:pic>
          <p:nvPicPr>
            <p:cNvPr id="16388" name="Picture 5"/>
            <p:cNvPicPr>
              <a:picLocks noChangeAspect="1"/>
            </p:cNvPicPr>
            <p:nvPr/>
          </p:nvPicPr>
          <p:blipFill>
            <a:blip r:embed="rId1"/>
            <a:stretch>
              <a:fillRect/>
            </a:stretch>
          </p:blipFill>
          <p:spPr>
            <a:xfrm>
              <a:off x="0" y="-144"/>
              <a:ext cx="5760" cy="864"/>
            </a:xfrm>
            <a:prstGeom prst="rect">
              <a:avLst/>
            </a:prstGeom>
            <a:noFill/>
            <a:ln w="9525">
              <a:noFill/>
            </a:ln>
          </p:spPr>
        </p:pic>
        <p:pic>
          <p:nvPicPr>
            <p:cNvPr id="16389" name="Picture 7" descr="den tran"/>
            <p:cNvPicPr>
              <a:picLocks noChangeAspect="1"/>
            </p:cNvPicPr>
            <p:nvPr/>
          </p:nvPicPr>
          <p:blipFill>
            <a:blip r:embed="rId2"/>
            <a:stretch>
              <a:fillRect/>
            </a:stretch>
          </p:blipFill>
          <p:spPr>
            <a:xfrm>
              <a:off x="480" y="576"/>
              <a:ext cx="4800" cy="3360"/>
            </a:xfrm>
            <a:prstGeom prst="rect">
              <a:avLst/>
            </a:prstGeom>
            <a:noFill/>
            <a:ln w="9525">
              <a:noFill/>
            </a:ln>
          </p:spPr>
        </p:pic>
      </p:grpSp>
    </p:spTree>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5" descr="b36"/>
          <p:cNvPicPr>
            <a:picLocks noChangeAspect="1"/>
          </p:cNvPicPr>
          <p:nvPr/>
        </p:nvPicPr>
        <p:blipFill>
          <a:blip r:embed="rId1"/>
          <a:stretch>
            <a:fillRect/>
          </a:stretch>
        </p:blipFill>
        <p:spPr>
          <a:xfrm>
            <a:off x="1219200" y="5029200"/>
            <a:ext cx="1817688" cy="1981200"/>
          </a:xfrm>
          <a:prstGeom prst="rect">
            <a:avLst/>
          </a:prstGeom>
          <a:noFill/>
          <a:ln w="9525">
            <a:noFill/>
          </a:ln>
        </p:spPr>
      </p:pic>
      <p:graphicFrame>
        <p:nvGraphicFramePr>
          <p:cNvPr id="17411" name="Object 6"/>
          <p:cNvGraphicFramePr>
            <a:graphicFrameLocks noChangeAspect="1"/>
          </p:cNvGraphicFramePr>
          <p:nvPr/>
        </p:nvGraphicFramePr>
        <p:xfrm>
          <a:off x="8669338" y="3429000"/>
          <a:ext cx="1998662" cy="3429000"/>
        </p:xfrm>
        <a:graphic>
          <a:graphicData uri="http://schemas.openxmlformats.org/presentationml/2006/ole">
            <mc:AlternateContent xmlns:mc="http://schemas.openxmlformats.org/markup-compatibility/2006">
              <mc:Choice xmlns:v="urn:schemas-microsoft-com:vml" Requires="v">
                <p:oleObj spid="_x0000_s3078" name="" r:id="rId2" imgW="1999615" imgH="1831340" progId="MS_ClipArt_Gallery.2">
                  <p:embed/>
                </p:oleObj>
              </mc:Choice>
              <mc:Fallback>
                <p:oleObj name="" r:id="rId2" imgW="1999615" imgH="1831340" progId="MS_ClipArt_Gallery.2">
                  <p:embed/>
                  <p:pic>
                    <p:nvPicPr>
                      <p:cNvPr id="0" name="Picture 3077"/>
                      <p:cNvPicPr/>
                      <p:nvPr/>
                    </p:nvPicPr>
                    <p:blipFill>
                      <a:blip r:embed="rId3"/>
                      <a:stretch>
                        <a:fillRect/>
                      </a:stretch>
                    </p:blipFill>
                    <p:spPr>
                      <a:xfrm>
                        <a:off x="8669338" y="3429000"/>
                        <a:ext cx="1998662" cy="3429000"/>
                      </a:xfrm>
                      <a:prstGeom prst="rect">
                        <a:avLst/>
                      </a:prstGeom>
                      <a:noFill/>
                      <a:ln w="38100">
                        <a:noFill/>
                        <a:miter/>
                      </a:ln>
                    </p:spPr>
                  </p:pic>
                </p:oleObj>
              </mc:Fallback>
            </mc:AlternateContent>
          </a:graphicData>
        </a:graphic>
      </p:graphicFrame>
      <p:graphicFrame>
        <p:nvGraphicFramePr>
          <p:cNvPr id="17412" name="Object 7"/>
          <p:cNvGraphicFramePr>
            <a:graphicFrameLocks noChangeAspect="1"/>
          </p:cNvGraphicFramePr>
          <p:nvPr/>
        </p:nvGraphicFramePr>
        <p:xfrm>
          <a:off x="1524000" y="0"/>
          <a:ext cx="1422400" cy="3200400"/>
        </p:xfrm>
        <a:graphic>
          <a:graphicData uri="http://schemas.openxmlformats.org/presentationml/2006/ole">
            <mc:AlternateContent xmlns:mc="http://schemas.openxmlformats.org/markup-compatibility/2006">
              <mc:Choice xmlns:v="urn:schemas-microsoft-com:vml" Requires="v">
                <p:oleObj spid="_x0000_s3079" name="" r:id="rId4" imgW="1278255" imgH="1273810" progId="MS_ClipArt_Gallery.2">
                  <p:embed/>
                </p:oleObj>
              </mc:Choice>
              <mc:Fallback>
                <p:oleObj name="" r:id="rId4" imgW="1278255" imgH="1273810" progId="MS_ClipArt_Gallery.2">
                  <p:embed/>
                  <p:pic>
                    <p:nvPicPr>
                      <p:cNvPr id="0" name="Picture 3078"/>
                      <p:cNvPicPr/>
                      <p:nvPr/>
                    </p:nvPicPr>
                    <p:blipFill>
                      <a:blip r:embed="rId5"/>
                      <a:stretch>
                        <a:fillRect/>
                      </a:stretch>
                    </p:blipFill>
                    <p:spPr>
                      <a:xfrm>
                        <a:off x="1524000" y="0"/>
                        <a:ext cx="1422400" cy="3200400"/>
                      </a:xfrm>
                      <a:prstGeom prst="rect">
                        <a:avLst/>
                      </a:prstGeom>
                      <a:noFill/>
                      <a:ln w="38100">
                        <a:noFill/>
                        <a:miter/>
                      </a:ln>
                    </p:spPr>
                  </p:pic>
                </p:oleObj>
              </mc:Fallback>
            </mc:AlternateContent>
          </a:graphicData>
        </a:graphic>
      </p:graphicFrame>
      <p:pic>
        <p:nvPicPr>
          <p:cNvPr id="17413" name="Picture 13" descr="C:\Users\NGOCTHANH\Desktop\anh dep\xsgs4074hd6.gif"/>
          <p:cNvPicPr>
            <a:picLocks noChangeAspect="1"/>
          </p:cNvPicPr>
          <p:nvPr/>
        </p:nvPicPr>
        <p:blipFill>
          <a:blip r:embed="rId6"/>
          <a:stretch>
            <a:fillRect/>
          </a:stretch>
        </p:blipFill>
        <p:spPr>
          <a:xfrm>
            <a:off x="10058400" y="0"/>
            <a:ext cx="609600" cy="1600200"/>
          </a:xfrm>
          <a:prstGeom prst="rect">
            <a:avLst/>
          </a:prstGeom>
          <a:noFill/>
          <a:ln w="9525">
            <a:noFill/>
          </a:ln>
        </p:spPr>
      </p:pic>
      <p:pic>
        <p:nvPicPr>
          <p:cNvPr id="17414" name="Picture 13" descr="C:\Users\NGOCTHANH\Desktop\anh dep\xsgs4074hd6.gif"/>
          <p:cNvPicPr>
            <a:picLocks noChangeAspect="1"/>
          </p:cNvPicPr>
          <p:nvPr/>
        </p:nvPicPr>
        <p:blipFill>
          <a:blip r:embed="rId6"/>
          <a:stretch>
            <a:fillRect/>
          </a:stretch>
        </p:blipFill>
        <p:spPr>
          <a:xfrm rot="-5400000">
            <a:off x="9486900" y="-723900"/>
            <a:ext cx="609600" cy="1752600"/>
          </a:xfrm>
          <a:prstGeom prst="rect">
            <a:avLst/>
          </a:prstGeom>
          <a:noFill/>
          <a:ln w="9525">
            <a:noFill/>
          </a:ln>
        </p:spPr>
      </p:pic>
      <p:sp>
        <p:nvSpPr>
          <p:cNvPr id="17415" name="WordArt 10"/>
          <p:cNvSpPr>
            <a:spLocks noTextEdit="1"/>
          </p:cNvSpPr>
          <p:nvPr/>
        </p:nvSpPr>
        <p:spPr>
          <a:xfrm>
            <a:off x="3352800" y="1981200"/>
            <a:ext cx="2286000" cy="1371600"/>
          </a:xfrm>
          <a:prstGeom prst="rect">
            <a:avLst/>
          </a:prstGeom>
        </p:spPr>
        <p:txBody>
          <a:bodyPr wrap="none" fromWordArt="1">
            <a:prstTxWarp prst="textSlantUp">
              <a:avLst>
                <a:gd name="adj" fmla="val 32056"/>
              </a:avLst>
            </a:prstTxWarp>
            <a:normAutofit/>
          </a:bodyPr>
          <a:p>
            <a:pPr algn="ctr"/>
            <a:r>
              <a:rPr lang="en-US" sz="36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Arial" panose="020B0604020202020204" pitchFamily="34" charset="0"/>
                <a:ea typeface="Arial" panose="020B0604020202020204" pitchFamily="34" charset="0"/>
              </a:rPr>
              <a:t>Trò chơi </a:t>
            </a:r>
            <a:endParaRPr lang="en-US" sz="36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Arial" panose="020B0604020202020204" pitchFamily="34" charset="0"/>
              <a:ea typeface="Arial" panose="020B0604020202020204" pitchFamily="34" charset="0"/>
            </a:endParaRPr>
          </a:p>
        </p:txBody>
      </p:sp>
      <p:sp>
        <p:nvSpPr>
          <p:cNvPr id="17416" name="WordArt 11"/>
          <p:cNvSpPr>
            <a:spLocks noTextEdit="1"/>
          </p:cNvSpPr>
          <p:nvPr/>
        </p:nvSpPr>
        <p:spPr>
          <a:xfrm>
            <a:off x="3048000" y="3200400"/>
            <a:ext cx="5867400" cy="28194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sz="3600" b="1">
                <a:gradFill rotWithShape="1">
                  <a:gsLst>
                    <a:gs pos="0">
                      <a:srgbClr val="FFE701"/>
                    </a:gs>
                    <a:gs pos="100000">
                      <a:srgbClr val="FE3E02"/>
                    </a:gs>
                  </a:gsLst>
                  <a:lin ang="5400000" scaled="1"/>
                  <a:tileRect/>
                </a:gradFill>
                <a:latin typeface=".VnAvant" pitchFamily="34" charset="0"/>
                <a:ea typeface=".VnAvant" pitchFamily="34" charset="0"/>
              </a:rPr>
              <a:t>Thi xem ai nhanh</a:t>
            </a:r>
            <a:endParaRPr lang="en-US" sz="3600" b="1">
              <a:gradFill rotWithShape="1">
                <a:gsLst>
                  <a:gs pos="0">
                    <a:srgbClr val="FFE701"/>
                  </a:gs>
                  <a:gs pos="100000">
                    <a:srgbClr val="FE3E02"/>
                  </a:gs>
                </a:gsLst>
                <a:lin ang="5400000" scaled="1"/>
                <a:tileRect/>
              </a:gradFill>
              <a:latin typeface=".VnAvant" pitchFamily="34" charset="0"/>
              <a:ea typeface=".VnAvant" pitchFamily="34" charset="0"/>
            </a:endParaRPr>
          </a:p>
        </p:txBody>
      </p:sp>
      <p:sp>
        <p:nvSpPr>
          <p:cNvPr id="9228" name="Text Box 12"/>
          <p:cNvSpPr txBox="1"/>
          <p:nvPr/>
        </p:nvSpPr>
        <p:spPr>
          <a:xfrm>
            <a:off x="2895600" y="228600"/>
            <a:ext cx="6477000" cy="116046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50000"/>
              </a:spcBef>
              <a:buClrTx/>
              <a:buSzTx/>
              <a:buFontTx/>
              <a:buNone/>
            </a:pPr>
            <a:r>
              <a:rPr lang="en-US" altLang="en-US" sz="2800" b="1" dirty="0">
                <a:solidFill>
                  <a:srgbClr val="FF0000"/>
                </a:solidFill>
                <a:latin typeface="Times New Roman" panose="02020603050405020304" pitchFamily="18" charset="0"/>
                <a:cs typeface="Times New Roman" panose="02020603050405020304" pitchFamily="18" charset="0"/>
              </a:rPr>
              <a:t>Phần I: </a:t>
            </a:r>
            <a:endParaRPr lang="en-US" altLang="en-US" sz="2800" b="1" dirty="0">
              <a:solidFill>
                <a:srgbClr val="FF0000"/>
              </a:solidFill>
              <a:latin typeface="Times New Roman" panose="02020603050405020304" pitchFamily="18" charset="0"/>
              <a:cs typeface="Times New Roman" panose="02020603050405020304" pitchFamily="18" charset="0"/>
            </a:endParaRPr>
          </a:p>
          <a:p>
            <a:pPr marL="0" lvl="0" indent="0" algn="ctr" defTabSz="914400">
              <a:spcBef>
                <a:spcPct val="50000"/>
              </a:spcBef>
              <a:buClrTx/>
              <a:buSzTx/>
              <a:buFontTx/>
              <a:buNone/>
            </a:pPr>
            <a:r>
              <a:rPr lang="en-US" altLang="en-US" sz="2800" b="1" dirty="0">
                <a:solidFill>
                  <a:srgbClr val="FF0000"/>
                </a:solidFill>
                <a:latin typeface="Times New Roman" panose="02020603050405020304" pitchFamily="18" charset="0"/>
                <a:cs typeface="Times New Roman" panose="02020603050405020304" pitchFamily="18" charset="0"/>
              </a:rPr>
              <a:t>Ôn số lượng trong phạm vi 4</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28"/>
                                        </p:tgtEl>
                                        <p:attrNameLst>
                                          <p:attrName>ppt_y</p:attrName>
                                        </p:attrNameLst>
                                      </p:cBhvr>
                                      <p:tavLst>
                                        <p:tav tm="0">
                                          <p:val>
                                            <p:strVal val="#ppt_y"/>
                                          </p:val>
                                        </p:tav>
                                        <p:tav tm="100000">
                                          <p:val>
                                            <p:strVal val="#ppt_y"/>
                                          </p:val>
                                        </p:tav>
                                      </p:tavLst>
                                    </p:anim>
                                    <p:anim calcmode="lin" valueType="num">
                                      <p:cBhvr>
                                        <p:cTn id="9" dur="500" fill="hold"/>
                                        <p:tgtEl>
                                          <p:spTgt spid="92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2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wheel(4)">
                                      <p:cBhvr>
                                        <p:cTn id="16" dur="2000"/>
                                        <p:tgtEl>
                                          <p:spTgt spid="17415"/>
                                        </p:tgtEl>
                                      </p:cBhvr>
                                    </p:animEffect>
                                  </p:childTnLst>
                                </p:cTn>
                              </p:par>
                              <p:par>
                                <p:cTn id="17" presetID="21" presetClass="entr" presetSubtype="4" fill="hold" nodeType="withEffect">
                                  <p:stCondLst>
                                    <p:cond delay="0"/>
                                  </p:stCondLst>
                                  <p:childTnLst>
                                    <p:set>
                                      <p:cBhvr>
                                        <p:cTn id="18" dur="1" fill="hold">
                                          <p:stCondLst>
                                            <p:cond delay="0"/>
                                          </p:stCondLst>
                                        </p:cTn>
                                        <p:tgtEl>
                                          <p:spTgt spid="17416"/>
                                        </p:tgtEl>
                                        <p:attrNameLst>
                                          <p:attrName>style.visibility</p:attrName>
                                        </p:attrNameLst>
                                      </p:cBhvr>
                                      <p:to>
                                        <p:strVal val="visible"/>
                                      </p:to>
                                    </p:set>
                                    <p:animEffect transition="in" filter="wheel(4)">
                                      <p:cBhvr>
                                        <p:cTn id="19"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55" descr="tu"/>
          <p:cNvPicPr>
            <a:picLocks noChangeAspect="1"/>
          </p:cNvPicPr>
          <p:nvPr/>
        </p:nvPicPr>
        <p:blipFill>
          <a:blip r:embed="rId1"/>
          <a:stretch>
            <a:fillRect/>
          </a:stretch>
        </p:blipFill>
        <p:spPr>
          <a:xfrm>
            <a:off x="2819400" y="457200"/>
            <a:ext cx="5562600" cy="4876800"/>
          </a:xfrm>
          <a:prstGeom prst="rect">
            <a:avLst/>
          </a:prstGeom>
          <a:noFill/>
          <a:ln w="9525">
            <a:noFill/>
          </a:ln>
        </p:spPr>
      </p:pic>
      <p:grpSp>
        <p:nvGrpSpPr>
          <p:cNvPr id="18435" name="Group 26"/>
          <p:cNvGrpSpPr/>
          <p:nvPr/>
        </p:nvGrpSpPr>
        <p:grpSpPr>
          <a:xfrm>
            <a:off x="6172200" y="5410200"/>
            <a:ext cx="1981200" cy="1295400"/>
            <a:chOff x="1824" y="-528"/>
            <a:chExt cx="1296" cy="1056"/>
          </a:xfrm>
        </p:grpSpPr>
        <p:sp>
          <p:nvSpPr>
            <p:cNvPr id="18446" name="Rectangle 27"/>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18447" name="AutoShape 28"/>
            <p:cNvSpPr/>
            <p:nvPr/>
          </p:nvSpPr>
          <p:spPr>
            <a:xfrm>
              <a:off x="1824" y="-384"/>
              <a:ext cx="1248" cy="768"/>
            </a:xfrm>
            <a:prstGeom prst="cloudCallout">
              <a:avLst>
                <a:gd name="adj1" fmla="val -58014"/>
                <a:gd name="adj2" fmla="val 78648"/>
              </a:avLst>
            </a:prstGeom>
            <a:solidFill>
              <a:srgbClr val="FF00FF"/>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FFFFFF"/>
                  </a:solidFill>
                  <a:latin typeface="Arial" panose="020B0604020202020204" pitchFamily="34" charset="0"/>
                </a:rPr>
                <a:t>3</a:t>
              </a:r>
              <a:endParaRPr lang="en-US" altLang="en-US" sz="4000" b="1" dirty="0">
                <a:solidFill>
                  <a:srgbClr val="FFFFFF"/>
                </a:solidFill>
                <a:latin typeface="Arial" panose="020B0604020202020204" pitchFamily="34" charset="0"/>
              </a:endParaRPr>
            </a:p>
          </p:txBody>
        </p:sp>
      </p:grpSp>
      <p:grpSp>
        <p:nvGrpSpPr>
          <p:cNvPr id="3" name="Group 29"/>
          <p:cNvGrpSpPr/>
          <p:nvPr/>
        </p:nvGrpSpPr>
        <p:grpSpPr>
          <a:xfrm>
            <a:off x="3962400" y="5410200"/>
            <a:ext cx="2057400" cy="1295400"/>
            <a:chOff x="1824" y="-528"/>
            <a:chExt cx="1296" cy="1056"/>
          </a:xfrm>
        </p:grpSpPr>
        <p:sp>
          <p:nvSpPr>
            <p:cNvPr id="18444" name="Rectangle 30"/>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18445" name="AutoShape 31"/>
            <p:cNvSpPr/>
            <p:nvPr/>
          </p:nvSpPr>
          <p:spPr>
            <a:xfrm>
              <a:off x="1824" y="-384"/>
              <a:ext cx="1248" cy="768"/>
            </a:xfrm>
            <a:prstGeom prst="cloudCallout">
              <a:avLst>
                <a:gd name="adj1" fmla="val -58014"/>
                <a:gd name="adj2" fmla="val 78648"/>
              </a:avLst>
            </a:prstGeom>
            <a:solidFill>
              <a:srgbClr val="FFFF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00FF00"/>
                  </a:solidFill>
                  <a:latin typeface="Arial" panose="020B0604020202020204" pitchFamily="34" charset="0"/>
                </a:rPr>
                <a:t>4</a:t>
              </a:r>
              <a:endParaRPr lang="en-US" altLang="en-US" sz="4000" b="1" dirty="0">
                <a:solidFill>
                  <a:srgbClr val="00FF00"/>
                </a:solidFill>
                <a:latin typeface="Arial" panose="020B0604020202020204" pitchFamily="34" charset="0"/>
              </a:endParaRPr>
            </a:p>
          </p:txBody>
        </p:sp>
      </p:grpSp>
      <p:grpSp>
        <p:nvGrpSpPr>
          <p:cNvPr id="18437" name="Group 32"/>
          <p:cNvGrpSpPr/>
          <p:nvPr/>
        </p:nvGrpSpPr>
        <p:grpSpPr>
          <a:xfrm>
            <a:off x="1752600" y="5410200"/>
            <a:ext cx="1981200" cy="1295400"/>
            <a:chOff x="1824" y="-528"/>
            <a:chExt cx="1296" cy="1056"/>
          </a:xfrm>
        </p:grpSpPr>
        <p:sp>
          <p:nvSpPr>
            <p:cNvPr id="18442" name="Rectangle 33"/>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18443" name="AutoShape 34"/>
            <p:cNvSpPr/>
            <p:nvPr/>
          </p:nvSpPr>
          <p:spPr>
            <a:xfrm>
              <a:off x="1824" y="-384"/>
              <a:ext cx="1248" cy="768"/>
            </a:xfrm>
            <a:prstGeom prst="cloudCallout">
              <a:avLst>
                <a:gd name="adj1" fmla="val -58014"/>
                <a:gd name="adj2" fmla="val 78648"/>
              </a:avLst>
            </a:prstGeom>
            <a:solidFill>
              <a:srgbClr val="00FF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400" b="1" dirty="0">
                  <a:solidFill>
                    <a:srgbClr val="3333FF"/>
                  </a:solidFill>
                  <a:latin typeface="Arial" panose="020B0604020202020204" pitchFamily="34" charset="0"/>
                </a:rPr>
                <a:t>5</a:t>
              </a:r>
              <a:endParaRPr lang="en-US" altLang="en-US" sz="4400" b="1" dirty="0">
                <a:solidFill>
                  <a:srgbClr val="3333FF"/>
                </a:solidFill>
                <a:latin typeface="Arial" panose="020B0604020202020204" pitchFamily="34" charset="0"/>
              </a:endParaRPr>
            </a:p>
          </p:txBody>
        </p:sp>
      </p:grpSp>
      <p:grpSp>
        <p:nvGrpSpPr>
          <p:cNvPr id="18438" name="Group 35"/>
          <p:cNvGrpSpPr/>
          <p:nvPr/>
        </p:nvGrpSpPr>
        <p:grpSpPr>
          <a:xfrm>
            <a:off x="8382000" y="5410200"/>
            <a:ext cx="1905000" cy="1295400"/>
            <a:chOff x="1824" y="-528"/>
            <a:chExt cx="1296" cy="1056"/>
          </a:xfrm>
        </p:grpSpPr>
        <p:sp>
          <p:nvSpPr>
            <p:cNvPr id="18440" name="Rectangle 36"/>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18441" name="AutoShape 37"/>
            <p:cNvSpPr/>
            <p:nvPr/>
          </p:nvSpPr>
          <p:spPr>
            <a:xfrm>
              <a:off x="1824" y="-384"/>
              <a:ext cx="1248" cy="768"/>
            </a:xfrm>
            <a:prstGeom prst="cloudCallout">
              <a:avLst>
                <a:gd name="adj1" fmla="val -58014"/>
                <a:gd name="adj2" fmla="val 78648"/>
              </a:avLst>
            </a:prstGeom>
            <a:solidFill>
              <a:srgbClr val="FF00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FFFF00"/>
                  </a:solidFill>
                  <a:latin typeface="Arial" panose="020B0604020202020204" pitchFamily="34" charset="0"/>
                </a:rPr>
                <a:t>2</a:t>
              </a:r>
              <a:endParaRPr lang="en-US" altLang="en-US" sz="4000" b="1" dirty="0">
                <a:solidFill>
                  <a:srgbClr val="FFFF00"/>
                </a:solidFill>
                <a:latin typeface="Arial" panose="020B0604020202020204" pitchFamily="34" charset="0"/>
              </a:endParaRPr>
            </a:p>
          </p:txBody>
        </p:sp>
      </p:grpSp>
      <p:pic>
        <p:nvPicPr>
          <p:cNvPr id="18439" name="Picture 38" descr="48"/>
          <p:cNvPicPr>
            <a:picLocks noChangeAspect="1"/>
          </p:cNvPicPr>
          <p:nvPr/>
        </p:nvPicPr>
        <p:blipFill>
          <a:blip r:embed="rId2"/>
          <a:stretch>
            <a:fillRect/>
          </a:stretch>
        </p:blipFill>
        <p:spPr>
          <a:xfrm>
            <a:off x="76200" y="-457200"/>
            <a:ext cx="11811000" cy="7772400"/>
          </a:xfrm>
          <a:prstGeom prst="rect">
            <a:avLst/>
          </a:prstGeom>
          <a:noFill/>
          <a:ln w="9525">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55112E-17 1.11111E-6 L 0.41667 -0.43333 " pathEditMode="relative" rAng="0" ptsTypes="AA">
                                      <p:cBhvr>
                                        <p:cTn id="6" dur="2000" fill="hold"/>
                                        <p:tgtEl>
                                          <p:spTgt spid="3"/>
                                        </p:tgtEl>
                                        <p:attrNameLst>
                                          <p:attrName>ppt_x</p:attrName>
                                          <p:attrName>ppt_y</p:attrName>
                                        </p:attrNameLst>
                                      </p:cBhvr>
                                      <p:rCtr x="20800" y="-2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7" descr="lovi song"/>
          <p:cNvPicPr>
            <a:picLocks noChangeAspect="1"/>
          </p:cNvPicPr>
          <p:nvPr/>
        </p:nvPicPr>
        <p:blipFill>
          <a:blip r:embed="rId1"/>
          <a:stretch>
            <a:fillRect/>
          </a:stretch>
        </p:blipFill>
        <p:spPr>
          <a:xfrm>
            <a:off x="2209800" y="533400"/>
            <a:ext cx="2574925" cy="2022475"/>
          </a:xfrm>
          <a:prstGeom prst="rect">
            <a:avLst/>
          </a:prstGeom>
          <a:noFill/>
          <a:ln w="9525">
            <a:noFill/>
          </a:ln>
        </p:spPr>
      </p:pic>
      <p:pic>
        <p:nvPicPr>
          <p:cNvPr id="19459" name="Picture 7" descr="lovi song"/>
          <p:cNvPicPr>
            <a:picLocks noChangeAspect="1"/>
          </p:cNvPicPr>
          <p:nvPr/>
        </p:nvPicPr>
        <p:blipFill>
          <a:blip r:embed="rId1"/>
          <a:stretch>
            <a:fillRect/>
          </a:stretch>
        </p:blipFill>
        <p:spPr>
          <a:xfrm>
            <a:off x="7086600" y="2784475"/>
            <a:ext cx="2574925" cy="2022475"/>
          </a:xfrm>
          <a:prstGeom prst="rect">
            <a:avLst/>
          </a:prstGeom>
          <a:noFill/>
          <a:ln w="9525">
            <a:noFill/>
          </a:ln>
        </p:spPr>
      </p:pic>
      <p:pic>
        <p:nvPicPr>
          <p:cNvPr id="19460" name="Picture 7" descr="lovi song"/>
          <p:cNvPicPr>
            <a:picLocks noChangeAspect="1"/>
          </p:cNvPicPr>
          <p:nvPr/>
        </p:nvPicPr>
        <p:blipFill>
          <a:blip r:embed="rId1"/>
          <a:stretch>
            <a:fillRect/>
          </a:stretch>
        </p:blipFill>
        <p:spPr>
          <a:xfrm>
            <a:off x="6850063" y="228600"/>
            <a:ext cx="2574925" cy="2022475"/>
          </a:xfrm>
          <a:prstGeom prst="rect">
            <a:avLst/>
          </a:prstGeom>
          <a:noFill/>
          <a:ln w="9525">
            <a:noFill/>
          </a:ln>
        </p:spPr>
      </p:pic>
      <p:pic>
        <p:nvPicPr>
          <p:cNvPr id="19461" name="Picture 7" descr="lovi song"/>
          <p:cNvPicPr>
            <a:picLocks noChangeAspect="1"/>
          </p:cNvPicPr>
          <p:nvPr/>
        </p:nvPicPr>
        <p:blipFill>
          <a:blip r:embed="rId1"/>
          <a:stretch>
            <a:fillRect/>
          </a:stretch>
        </p:blipFill>
        <p:spPr>
          <a:xfrm>
            <a:off x="2743200" y="2763838"/>
            <a:ext cx="2574925" cy="2022475"/>
          </a:xfrm>
          <a:prstGeom prst="rect">
            <a:avLst/>
          </a:prstGeom>
          <a:noFill/>
          <a:ln w="9525">
            <a:noFill/>
          </a:ln>
        </p:spPr>
      </p:pic>
      <p:grpSp>
        <p:nvGrpSpPr>
          <p:cNvPr id="21" name="Group 45"/>
          <p:cNvGrpSpPr/>
          <p:nvPr/>
        </p:nvGrpSpPr>
        <p:grpSpPr>
          <a:xfrm>
            <a:off x="2000250" y="5233988"/>
            <a:ext cx="2057400" cy="1295400"/>
            <a:chOff x="1824" y="-528"/>
            <a:chExt cx="1296" cy="1056"/>
          </a:xfrm>
        </p:grpSpPr>
        <p:sp>
          <p:nvSpPr>
            <p:cNvPr id="19469" name="Rectangle 46"/>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19470" name="AutoShape 47"/>
            <p:cNvSpPr/>
            <p:nvPr/>
          </p:nvSpPr>
          <p:spPr>
            <a:xfrm>
              <a:off x="1824" y="-384"/>
              <a:ext cx="1248" cy="768"/>
            </a:xfrm>
            <a:prstGeom prst="cloudCallout">
              <a:avLst>
                <a:gd name="adj1" fmla="val -58014"/>
                <a:gd name="adj2" fmla="val 78648"/>
              </a:avLst>
            </a:prstGeom>
            <a:solidFill>
              <a:srgbClr val="FFFF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00FF00"/>
                  </a:solidFill>
                  <a:latin typeface="Arial" panose="020B0604020202020204" pitchFamily="34" charset="0"/>
                </a:rPr>
                <a:t>4</a:t>
              </a:r>
              <a:endParaRPr lang="en-US" altLang="en-US" sz="4000" b="1" dirty="0">
                <a:solidFill>
                  <a:srgbClr val="00FF00"/>
                </a:solidFill>
                <a:latin typeface="Arial" panose="020B0604020202020204" pitchFamily="34" charset="0"/>
              </a:endParaRPr>
            </a:p>
          </p:txBody>
        </p:sp>
      </p:grpSp>
      <p:grpSp>
        <p:nvGrpSpPr>
          <p:cNvPr id="19463" name="Group 45"/>
          <p:cNvGrpSpPr/>
          <p:nvPr/>
        </p:nvGrpSpPr>
        <p:grpSpPr>
          <a:xfrm>
            <a:off x="5122863" y="5233988"/>
            <a:ext cx="2057400" cy="1295400"/>
            <a:chOff x="3120" y="-652"/>
            <a:chExt cx="1296" cy="1056"/>
          </a:xfrm>
        </p:grpSpPr>
        <p:sp>
          <p:nvSpPr>
            <p:cNvPr id="19467" name="Rectangle 46"/>
            <p:cNvSpPr/>
            <p:nvPr/>
          </p:nvSpPr>
          <p:spPr>
            <a:xfrm>
              <a:off x="3120" y="-652"/>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19468" name="AutoShape 47"/>
            <p:cNvSpPr/>
            <p:nvPr/>
          </p:nvSpPr>
          <p:spPr>
            <a:xfrm>
              <a:off x="3144" y="-508"/>
              <a:ext cx="1248" cy="768"/>
            </a:xfrm>
            <a:prstGeom prst="cloudCallout">
              <a:avLst>
                <a:gd name="adj1" fmla="val -58014"/>
                <a:gd name="adj2" fmla="val 78648"/>
              </a:avLst>
            </a:prstGeom>
            <a:solidFill>
              <a:srgbClr val="FFFF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FF0000"/>
                  </a:solidFill>
                  <a:latin typeface="Arial" panose="020B0604020202020204" pitchFamily="34" charset="0"/>
                </a:rPr>
                <a:t>2</a:t>
              </a:r>
              <a:endParaRPr lang="en-US" altLang="en-US" sz="4000" b="1" dirty="0">
                <a:solidFill>
                  <a:srgbClr val="FF0000"/>
                </a:solidFill>
                <a:latin typeface="Arial" panose="020B0604020202020204" pitchFamily="34" charset="0"/>
              </a:endParaRPr>
            </a:p>
          </p:txBody>
        </p:sp>
      </p:grpSp>
      <p:grpSp>
        <p:nvGrpSpPr>
          <p:cNvPr id="19464" name="Group 45"/>
          <p:cNvGrpSpPr/>
          <p:nvPr/>
        </p:nvGrpSpPr>
        <p:grpSpPr>
          <a:xfrm>
            <a:off x="8137525" y="5233988"/>
            <a:ext cx="2057400" cy="1295400"/>
            <a:chOff x="1824" y="-528"/>
            <a:chExt cx="1296" cy="1056"/>
          </a:xfrm>
        </p:grpSpPr>
        <p:sp>
          <p:nvSpPr>
            <p:cNvPr id="19465" name="Rectangle 46"/>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19466" name="AutoShape 47"/>
            <p:cNvSpPr/>
            <p:nvPr/>
          </p:nvSpPr>
          <p:spPr>
            <a:xfrm>
              <a:off x="1824" y="-384"/>
              <a:ext cx="1248" cy="768"/>
            </a:xfrm>
            <a:prstGeom prst="cloudCallout">
              <a:avLst>
                <a:gd name="adj1" fmla="val -58014"/>
                <a:gd name="adj2" fmla="val 78648"/>
              </a:avLst>
            </a:prstGeom>
            <a:solidFill>
              <a:srgbClr val="FFFF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0000FF"/>
                  </a:solidFill>
                  <a:latin typeface="Arial" panose="020B0604020202020204" pitchFamily="34" charset="0"/>
                </a:rPr>
                <a:t>3</a:t>
              </a:r>
              <a:endParaRPr lang="en-US" altLang="en-US" sz="4000" b="1" dirty="0">
                <a:solidFill>
                  <a:srgbClr val="0000FF"/>
                </a:solidFill>
                <a:latin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Group 36"/>
          <p:cNvGrpSpPr/>
          <p:nvPr/>
        </p:nvGrpSpPr>
        <p:grpSpPr>
          <a:xfrm>
            <a:off x="1752600" y="5410200"/>
            <a:ext cx="1981200" cy="1295400"/>
            <a:chOff x="1824" y="-528"/>
            <a:chExt cx="1296" cy="1056"/>
          </a:xfrm>
        </p:grpSpPr>
        <p:sp>
          <p:nvSpPr>
            <p:cNvPr id="20496" name="Rectangle 37"/>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0497" name="AutoShape 38"/>
            <p:cNvSpPr/>
            <p:nvPr/>
          </p:nvSpPr>
          <p:spPr>
            <a:xfrm>
              <a:off x="1824" y="-384"/>
              <a:ext cx="1248" cy="768"/>
            </a:xfrm>
            <a:prstGeom prst="cloudCallout">
              <a:avLst>
                <a:gd name="adj1" fmla="val -58014"/>
                <a:gd name="adj2" fmla="val 78648"/>
              </a:avLst>
            </a:prstGeom>
            <a:solidFill>
              <a:srgbClr val="00FF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400" b="1" dirty="0">
                  <a:solidFill>
                    <a:srgbClr val="3333FF"/>
                  </a:solidFill>
                  <a:latin typeface="Arial" panose="020B0604020202020204" pitchFamily="34" charset="0"/>
                </a:rPr>
                <a:t>5</a:t>
              </a:r>
              <a:endParaRPr lang="en-US" altLang="en-US" sz="4400" b="1" dirty="0">
                <a:solidFill>
                  <a:srgbClr val="3333FF"/>
                </a:solidFill>
                <a:latin typeface="Arial" panose="020B0604020202020204" pitchFamily="34" charset="0"/>
              </a:endParaRPr>
            </a:p>
          </p:txBody>
        </p:sp>
      </p:grpSp>
      <p:grpSp>
        <p:nvGrpSpPr>
          <p:cNvPr id="3" name="Group 39"/>
          <p:cNvGrpSpPr/>
          <p:nvPr/>
        </p:nvGrpSpPr>
        <p:grpSpPr>
          <a:xfrm>
            <a:off x="8382000" y="5410200"/>
            <a:ext cx="1905000" cy="1295400"/>
            <a:chOff x="1824" y="-528"/>
            <a:chExt cx="1296" cy="1056"/>
          </a:xfrm>
        </p:grpSpPr>
        <p:sp>
          <p:nvSpPr>
            <p:cNvPr id="20494" name="Rectangle 40"/>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0495" name="AutoShape 41"/>
            <p:cNvSpPr/>
            <p:nvPr/>
          </p:nvSpPr>
          <p:spPr>
            <a:xfrm>
              <a:off x="1824" y="-384"/>
              <a:ext cx="1248" cy="768"/>
            </a:xfrm>
            <a:prstGeom prst="cloudCallout">
              <a:avLst>
                <a:gd name="adj1" fmla="val -58014"/>
                <a:gd name="adj2" fmla="val 78648"/>
              </a:avLst>
            </a:prstGeom>
            <a:solidFill>
              <a:srgbClr val="FF00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FFFF00"/>
                  </a:solidFill>
                  <a:latin typeface="Arial" panose="020B0604020202020204" pitchFamily="34" charset="0"/>
                </a:rPr>
                <a:t>4</a:t>
              </a:r>
              <a:endParaRPr lang="en-US" altLang="en-US" sz="4000" b="1" dirty="0">
                <a:solidFill>
                  <a:srgbClr val="FFFF00"/>
                </a:solidFill>
                <a:latin typeface="Arial" panose="020B0604020202020204" pitchFamily="34" charset="0"/>
              </a:endParaRPr>
            </a:p>
          </p:txBody>
        </p:sp>
      </p:grpSp>
      <p:grpSp>
        <p:nvGrpSpPr>
          <p:cNvPr id="20484" name="Group 42"/>
          <p:cNvGrpSpPr/>
          <p:nvPr/>
        </p:nvGrpSpPr>
        <p:grpSpPr>
          <a:xfrm>
            <a:off x="6172200" y="5410200"/>
            <a:ext cx="1981200" cy="1295400"/>
            <a:chOff x="1824" y="-528"/>
            <a:chExt cx="1296" cy="1056"/>
          </a:xfrm>
        </p:grpSpPr>
        <p:sp>
          <p:nvSpPr>
            <p:cNvPr id="20492" name="Rectangle 43"/>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0493" name="AutoShape 44"/>
            <p:cNvSpPr/>
            <p:nvPr/>
          </p:nvSpPr>
          <p:spPr>
            <a:xfrm>
              <a:off x="1824" y="-384"/>
              <a:ext cx="1248" cy="768"/>
            </a:xfrm>
            <a:prstGeom prst="cloudCallout">
              <a:avLst>
                <a:gd name="adj1" fmla="val -58014"/>
                <a:gd name="adj2" fmla="val 78648"/>
              </a:avLst>
            </a:prstGeom>
            <a:solidFill>
              <a:srgbClr val="FF00FF"/>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FFFFFF"/>
                  </a:solidFill>
                  <a:latin typeface="Arial" panose="020B0604020202020204" pitchFamily="34" charset="0"/>
                </a:rPr>
                <a:t>2</a:t>
              </a:r>
              <a:endParaRPr lang="en-US" altLang="en-US" sz="4000" b="1" dirty="0">
                <a:solidFill>
                  <a:srgbClr val="FFFFFF"/>
                </a:solidFill>
                <a:latin typeface="Arial" panose="020B0604020202020204" pitchFamily="34" charset="0"/>
              </a:endParaRPr>
            </a:p>
          </p:txBody>
        </p:sp>
      </p:grpSp>
      <p:grpSp>
        <p:nvGrpSpPr>
          <p:cNvPr id="20485" name="Group 45"/>
          <p:cNvGrpSpPr/>
          <p:nvPr/>
        </p:nvGrpSpPr>
        <p:grpSpPr>
          <a:xfrm>
            <a:off x="3962400" y="5410200"/>
            <a:ext cx="2057400" cy="1295400"/>
            <a:chOff x="1824" y="-528"/>
            <a:chExt cx="1296" cy="1056"/>
          </a:xfrm>
        </p:grpSpPr>
        <p:sp>
          <p:nvSpPr>
            <p:cNvPr id="20490" name="Rectangle 46"/>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0491" name="AutoShape 47"/>
            <p:cNvSpPr/>
            <p:nvPr/>
          </p:nvSpPr>
          <p:spPr>
            <a:xfrm>
              <a:off x="1824" y="-384"/>
              <a:ext cx="1248" cy="768"/>
            </a:xfrm>
            <a:prstGeom prst="cloudCallout">
              <a:avLst>
                <a:gd name="adj1" fmla="val -58014"/>
                <a:gd name="adj2" fmla="val 78648"/>
              </a:avLst>
            </a:prstGeom>
            <a:solidFill>
              <a:srgbClr val="FFFF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00FF00"/>
                  </a:solidFill>
                  <a:latin typeface="Arial" panose="020B0604020202020204" pitchFamily="34" charset="0"/>
                </a:rPr>
                <a:t>3</a:t>
              </a:r>
              <a:endParaRPr lang="en-US" altLang="en-US" sz="4000" b="1" dirty="0">
                <a:solidFill>
                  <a:srgbClr val="00FF00"/>
                </a:solidFill>
                <a:latin typeface="Arial" panose="020B0604020202020204" pitchFamily="34" charset="0"/>
              </a:endParaRPr>
            </a:p>
          </p:txBody>
        </p:sp>
      </p:grpSp>
      <p:pic>
        <p:nvPicPr>
          <p:cNvPr id="20486" name="Picture 67" descr="chao 1"/>
          <p:cNvPicPr>
            <a:picLocks noChangeAspect="1"/>
          </p:cNvPicPr>
          <p:nvPr/>
        </p:nvPicPr>
        <p:blipFill>
          <a:blip r:embed="rId1"/>
          <a:stretch>
            <a:fillRect/>
          </a:stretch>
        </p:blipFill>
        <p:spPr>
          <a:xfrm>
            <a:off x="2286000" y="228600"/>
            <a:ext cx="2324100" cy="2324100"/>
          </a:xfrm>
          <a:prstGeom prst="rect">
            <a:avLst/>
          </a:prstGeom>
          <a:noFill/>
          <a:ln w="9525">
            <a:noFill/>
          </a:ln>
        </p:spPr>
      </p:pic>
      <p:pic>
        <p:nvPicPr>
          <p:cNvPr id="20487" name="Picture 69" descr="chao 1"/>
          <p:cNvPicPr>
            <a:picLocks noChangeAspect="1"/>
          </p:cNvPicPr>
          <p:nvPr/>
        </p:nvPicPr>
        <p:blipFill>
          <a:blip r:embed="rId1"/>
          <a:stretch>
            <a:fillRect/>
          </a:stretch>
        </p:blipFill>
        <p:spPr>
          <a:xfrm>
            <a:off x="6705600" y="0"/>
            <a:ext cx="2324100" cy="2324100"/>
          </a:xfrm>
          <a:prstGeom prst="rect">
            <a:avLst/>
          </a:prstGeom>
          <a:noFill/>
          <a:ln w="9525">
            <a:noFill/>
          </a:ln>
        </p:spPr>
      </p:pic>
      <p:pic>
        <p:nvPicPr>
          <p:cNvPr id="20488" name="Picture 67" descr="chao 1"/>
          <p:cNvPicPr>
            <a:picLocks noChangeAspect="1"/>
          </p:cNvPicPr>
          <p:nvPr/>
        </p:nvPicPr>
        <p:blipFill>
          <a:blip r:embed="rId1"/>
          <a:stretch>
            <a:fillRect/>
          </a:stretch>
        </p:blipFill>
        <p:spPr>
          <a:xfrm>
            <a:off x="2417763" y="2743200"/>
            <a:ext cx="2324100" cy="2324100"/>
          </a:xfrm>
          <a:prstGeom prst="rect">
            <a:avLst/>
          </a:prstGeom>
          <a:noFill/>
          <a:ln w="9525">
            <a:noFill/>
          </a:ln>
        </p:spPr>
      </p:pic>
      <p:pic>
        <p:nvPicPr>
          <p:cNvPr id="20489" name="Picture 67" descr="chao 1"/>
          <p:cNvPicPr>
            <a:picLocks noChangeAspect="1"/>
          </p:cNvPicPr>
          <p:nvPr/>
        </p:nvPicPr>
        <p:blipFill>
          <a:blip r:embed="rId1"/>
          <a:stretch>
            <a:fillRect/>
          </a:stretch>
        </p:blipFill>
        <p:spPr>
          <a:xfrm>
            <a:off x="7696200" y="2705100"/>
            <a:ext cx="2324100" cy="2324100"/>
          </a:xfrm>
          <a:prstGeom prst="rect">
            <a:avLst/>
          </a:prstGeom>
          <a:noFill/>
          <a:ln w="9525">
            <a:noFill/>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44444E-6 L -0.44166 -0.46667 " pathEditMode="relative" rAng="0" ptsTypes="AA">
                                      <p:cBhvr>
                                        <p:cTn id="6" dur="2000" fill="hold"/>
                                        <p:tgtEl>
                                          <p:spTgt spid="3"/>
                                        </p:tgtEl>
                                        <p:attrNameLst>
                                          <p:attrName>ppt_x</p:attrName>
                                          <p:attrName>ppt_y</p:attrName>
                                        </p:attrNameLst>
                                      </p:cBhvr>
                                      <p:rCtr x="-22100" y="-23300"/>
                                    </p:animMotion>
                                  </p:childTnLst>
                                </p:cTn>
                              </p:par>
                            </p:childTnLst>
                          </p:cTn>
                        </p:par>
                      </p:childTnLst>
                    </p:cTn>
                  </p:par>
                  <p:par>
                    <p:cTn id="7" fill="hold">
                      <p:stCondLst>
                        <p:cond delay="indefinite"/>
                      </p:stCondLst>
                      <p:childTnLst>
                        <p:par>
                          <p:cTn id="8" fill="hold">
                            <p:stCondLst>
                              <p:cond delay="0"/>
                            </p:stCondLst>
                            <p:childTnLst>
                              <p:par>
                                <p:cTn id="9" presetID="20" presetClass="exit" presetSubtype="0" fill="hold" nodeType="clickEffect">
                                  <p:stCondLst>
                                    <p:cond delay="0"/>
                                  </p:stCondLst>
                                  <p:childTnLst>
                                    <p:animEffect transition="out" filter="wedge">
                                      <p:cBhvr>
                                        <p:cTn id="10" dur="2000"/>
                                        <p:tgtEl>
                                          <p:spTgt spid="3"/>
                                        </p:tgtEl>
                                      </p:cBhvr>
                                    </p:animEffect>
                                    <p:set>
                                      <p:cBhvr>
                                        <p:cTn id="11"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7" descr="lo hoa"/>
          <p:cNvPicPr>
            <a:picLocks noChangeAspect="1"/>
          </p:cNvPicPr>
          <p:nvPr/>
        </p:nvPicPr>
        <p:blipFill>
          <a:blip r:embed="rId1"/>
          <a:stretch>
            <a:fillRect/>
          </a:stretch>
        </p:blipFill>
        <p:spPr>
          <a:xfrm>
            <a:off x="4953000" y="457200"/>
            <a:ext cx="2209800" cy="2209800"/>
          </a:xfrm>
          <a:prstGeom prst="rect">
            <a:avLst/>
          </a:prstGeom>
          <a:noFill/>
          <a:ln w="9525">
            <a:noFill/>
          </a:ln>
        </p:spPr>
      </p:pic>
      <p:grpSp>
        <p:nvGrpSpPr>
          <p:cNvPr id="21507" name="Group 6"/>
          <p:cNvGrpSpPr/>
          <p:nvPr/>
        </p:nvGrpSpPr>
        <p:grpSpPr>
          <a:xfrm>
            <a:off x="3962400" y="5410200"/>
            <a:ext cx="2057400" cy="1295400"/>
            <a:chOff x="1824" y="-528"/>
            <a:chExt cx="1296" cy="1056"/>
          </a:xfrm>
        </p:grpSpPr>
        <p:sp>
          <p:nvSpPr>
            <p:cNvPr id="21518" name="Rectangle 7"/>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1519" name="AutoShape 8"/>
            <p:cNvSpPr/>
            <p:nvPr/>
          </p:nvSpPr>
          <p:spPr>
            <a:xfrm>
              <a:off x="1824" y="-384"/>
              <a:ext cx="1248" cy="768"/>
            </a:xfrm>
            <a:prstGeom prst="cloudCallout">
              <a:avLst>
                <a:gd name="adj1" fmla="val -58014"/>
                <a:gd name="adj2" fmla="val 78648"/>
              </a:avLst>
            </a:prstGeom>
            <a:solidFill>
              <a:srgbClr val="FFFF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00FF00"/>
                  </a:solidFill>
                  <a:latin typeface="Arial" panose="020B0604020202020204" pitchFamily="34" charset="0"/>
                </a:rPr>
                <a:t>5</a:t>
              </a:r>
              <a:endParaRPr lang="en-US" altLang="en-US" sz="4000" b="1" dirty="0">
                <a:solidFill>
                  <a:srgbClr val="00FF00"/>
                </a:solidFill>
                <a:latin typeface="Arial" panose="020B0604020202020204" pitchFamily="34" charset="0"/>
              </a:endParaRPr>
            </a:p>
          </p:txBody>
        </p:sp>
      </p:grpSp>
      <p:grpSp>
        <p:nvGrpSpPr>
          <p:cNvPr id="3" name="Group 9"/>
          <p:cNvGrpSpPr/>
          <p:nvPr/>
        </p:nvGrpSpPr>
        <p:grpSpPr>
          <a:xfrm>
            <a:off x="1752600" y="5410200"/>
            <a:ext cx="1981200" cy="1295400"/>
            <a:chOff x="1824" y="-528"/>
            <a:chExt cx="1296" cy="1056"/>
          </a:xfrm>
        </p:grpSpPr>
        <p:sp>
          <p:nvSpPr>
            <p:cNvPr id="21516" name="Rectangle 10"/>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1517" name="AutoShape 11"/>
            <p:cNvSpPr/>
            <p:nvPr/>
          </p:nvSpPr>
          <p:spPr>
            <a:xfrm>
              <a:off x="1824" y="-384"/>
              <a:ext cx="1248" cy="768"/>
            </a:xfrm>
            <a:prstGeom prst="cloudCallout">
              <a:avLst>
                <a:gd name="adj1" fmla="val -58014"/>
                <a:gd name="adj2" fmla="val 78648"/>
              </a:avLst>
            </a:prstGeom>
            <a:solidFill>
              <a:srgbClr val="00FF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400" b="1" dirty="0">
                  <a:solidFill>
                    <a:srgbClr val="3333FF"/>
                  </a:solidFill>
                  <a:latin typeface="Arial" panose="020B0604020202020204" pitchFamily="34" charset="0"/>
                </a:rPr>
                <a:t>2</a:t>
              </a:r>
              <a:endParaRPr lang="en-US" altLang="en-US" sz="4400" b="1" dirty="0">
                <a:solidFill>
                  <a:srgbClr val="3333FF"/>
                </a:solidFill>
                <a:latin typeface="Arial" panose="020B0604020202020204" pitchFamily="34" charset="0"/>
              </a:endParaRPr>
            </a:p>
          </p:txBody>
        </p:sp>
      </p:grpSp>
      <p:grpSp>
        <p:nvGrpSpPr>
          <p:cNvPr id="21509" name="Group 12"/>
          <p:cNvGrpSpPr/>
          <p:nvPr/>
        </p:nvGrpSpPr>
        <p:grpSpPr>
          <a:xfrm>
            <a:off x="6172200" y="5410200"/>
            <a:ext cx="1981200" cy="1295400"/>
            <a:chOff x="1824" y="-528"/>
            <a:chExt cx="1296" cy="1056"/>
          </a:xfrm>
        </p:grpSpPr>
        <p:sp>
          <p:nvSpPr>
            <p:cNvPr id="21514" name="Rectangle 13"/>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1515" name="AutoShape 14"/>
            <p:cNvSpPr/>
            <p:nvPr/>
          </p:nvSpPr>
          <p:spPr>
            <a:xfrm>
              <a:off x="1824" y="-384"/>
              <a:ext cx="1248" cy="768"/>
            </a:xfrm>
            <a:prstGeom prst="cloudCallout">
              <a:avLst>
                <a:gd name="adj1" fmla="val -58014"/>
                <a:gd name="adj2" fmla="val 78648"/>
              </a:avLst>
            </a:prstGeom>
            <a:solidFill>
              <a:srgbClr val="FF00FF"/>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FFFFFF"/>
                  </a:solidFill>
                  <a:latin typeface="Arial" panose="020B0604020202020204" pitchFamily="34" charset="0"/>
                </a:rPr>
                <a:t>3</a:t>
              </a:r>
              <a:endParaRPr lang="en-US" altLang="en-US" sz="4000" b="1" dirty="0">
                <a:solidFill>
                  <a:srgbClr val="FFFFFF"/>
                </a:solidFill>
                <a:latin typeface="Arial" panose="020B0604020202020204" pitchFamily="34" charset="0"/>
              </a:endParaRPr>
            </a:p>
          </p:txBody>
        </p:sp>
      </p:grpSp>
      <p:grpSp>
        <p:nvGrpSpPr>
          <p:cNvPr id="21510" name="Group 15"/>
          <p:cNvGrpSpPr/>
          <p:nvPr/>
        </p:nvGrpSpPr>
        <p:grpSpPr>
          <a:xfrm>
            <a:off x="8382000" y="5410200"/>
            <a:ext cx="1905000" cy="1295400"/>
            <a:chOff x="1824" y="-528"/>
            <a:chExt cx="1296" cy="1056"/>
          </a:xfrm>
        </p:grpSpPr>
        <p:sp>
          <p:nvSpPr>
            <p:cNvPr id="21512" name="Rectangle 16"/>
            <p:cNvSpPr/>
            <p:nvPr/>
          </p:nvSpPr>
          <p:spPr>
            <a:xfrm>
              <a:off x="1824" y="-528"/>
              <a:ext cx="1296" cy="105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1513" name="AutoShape 17"/>
            <p:cNvSpPr/>
            <p:nvPr/>
          </p:nvSpPr>
          <p:spPr>
            <a:xfrm>
              <a:off x="1824" y="-384"/>
              <a:ext cx="1248" cy="768"/>
            </a:xfrm>
            <a:prstGeom prst="cloudCallout">
              <a:avLst>
                <a:gd name="adj1" fmla="val -58014"/>
                <a:gd name="adj2" fmla="val 78648"/>
              </a:avLst>
            </a:prstGeom>
            <a:solidFill>
              <a:srgbClr val="FF0000"/>
            </a:solidFill>
            <a:ln w="9525" cap="flat" cmpd="sng">
              <a:solidFill>
                <a:schemeClr val="tx1"/>
              </a:solidFill>
              <a:prstDash val="solid"/>
              <a:headEnd type="none" w="med" len="med"/>
              <a:tailEnd type="none" w="med" len="med"/>
            </a:ln>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r>
                <a:rPr lang="en-US" altLang="en-US" sz="4000" b="1" dirty="0">
                  <a:solidFill>
                    <a:srgbClr val="FFFF00"/>
                  </a:solidFill>
                  <a:latin typeface="Arial" panose="020B0604020202020204" pitchFamily="34" charset="0"/>
                </a:rPr>
                <a:t>4</a:t>
              </a:r>
              <a:endParaRPr lang="en-US" altLang="en-US" sz="4000" b="1" dirty="0">
                <a:solidFill>
                  <a:srgbClr val="FFFF00"/>
                </a:solidFill>
                <a:latin typeface="Arial" panose="020B0604020202020204" pitchFamily="34" charset="0"/>
              </a:endParaRPr>
            </a:p>
          </p:txBody>
        </p:sp>
      </p:grpSp>
      <p:pic>
        <p:nvPicPr>
          <p:cNvPr id="21511" name="Picture 26" descr="lo hoa"/>
          <p:cNvPicPr>
            <a:picLocks noChangeAspect="1"/>
          </p:cNvPicPr>
          <p:nvPr/>
        </p:nvPicPr>
        <p:blipFill>
          <a:blip r:embed="rId1"/>
          <a:stretch>
            <a:fillRect/>
          </a:stretch>
        </p:blipFill>
        <p:spPr>
          <a:xfrm>
            <a:off x="2362200" y="533400"/>
            <a:ext cx="2133600" cy="2162175"/>
          </a:xfrm>
          <a:prstGeom prst="rect">
            <a:avLst/>
          </a:prstGeom>
          <a:noFill/>
          <a:ln w="9525">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3.33333E-6 L 0.36667 -0.31666 " pathEditMode="relative" rAng="0" ptsTypes="AA">
                                      <p:cBhvr>
                                        <p:cTn id="6" dur="2000" fill="hold"/>
                                        <p:tgtEl>
                                          <p:spTgt spid="3"/>
                                        </p:tgtEl>
                                        <p:attrNameLst>
                                          <p:attrName>ppt_x</p:attrName>
                                          <p:attrName>ppt_y</p:attrName>
                                        </p:attrNameLst>
                                      </p:cBhvr>
                                      <p:rCtr x="18300" y="-15800"/>
                                    </p:animMotion>
                                  </p:childTnLst>
                                </p:cTn>
                              </p:par>
                            </p:childTnLst>
                          </p:cTn>
                        </p:par>
                      </p:childTnLst>
                    </p:cTn>
                  </p:par>
                  <p:par>
                    <p:cTn id="7" fill="hold">
                      <p:stCondLst>
                        <p:cond delay="indefinite"/>
                      </p:stCondLst>
                      <p:childTnLst>
                        <p:par>
                          <p:cTn id="8" fill="hold">
                            <p:stCondLst>
                              <p:cond delay="0"/>
                            </p:stCondLst>
                            <p:childTnLst>
                              <p:par>
                                <p:cTn id="9" presetID="20" presetClass="exit" presetSubtype="0" fill="hold" nodeType="clickEffect">
                                  <p:stCondLst>
                                    <p:cond delay="0"/>
                                  </p:stCondLst>
                                  <p:childTnLst>
                                    <p:animEffect transition="out" filter="wedge">
                                      <p:cBhvr>
                                        <p:cTn id="10" dur="2000"/>
                                        <p:tgtEl>
                                          <p:spTgt spid="3"/>
                                        </p:tgtEl>
                                      </p:cBhvr>
                                    </p:animEffect>
                                    <p:set>
                                      <p:cBhvr>
                                        <p:cTn id="11"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4" descr="b36"/>
          <p:cNvPicPr>
            <a:picLocks noChangeAspect="1"/>
          </p:cNvPicPr>
          <p:nvPr/>
        </p:nvPicPr>
        <p:blipFill>
          <a:blip r:embed="rId1"/>
          <a:stretch>
            <a:fillRect/>
          </a:stretch>
        </p:blipFill>
        <p:spPr>
          <a:xfrm>
            <a:off x="1219200" y="5029200"/>
            <a:ext cx="1817688" cy="1981200"/>
          </a:xfrm>
          <a:prstGeom prst="rect">
            <a:avLst/>
          </a:prstGeom>
          <a:noFill/>
          <a:ln w="9525">
            <a:noFill/>
          </a:ln>
        </p:spPr>
      </p:pic>
      <p:graphicFrame>
        <p:nvGraphicFramePr>
          <p:cNvPr id="22531" name="Object 5"/>
          <p:cNvGraphicFramePr>
            <a:graphicFrameLocks noChangeAspect="1"/>
          </p:cNvGraphicFramePr>
          <p:nvPr/>
        </p:nvGraphicFramePr>
        <p:xfrm>
          <a:off x="8669338" y="3429000"/>
          <a:ext cx="1998662" cy="3429000"/>
        </p:xfrm>
        <a:graphic>
          <a:graphicData uri="http://schemas.openxmlformats.org/presentationml/2006/ole">
            <mc:AlternateContent xmlns:mc="http://schemas.openxmlformats.org/markup-compatibility/2006">
              <mc:Choice xmlns:v="urn:schemas-microsoft-com:vml" Requires="v">
                <p:oleObj spid="_x0000_s3076" name="" r:id="rId2" imgW="1999615" imgH="1831340" progId="MS_ClipArt_Gallery.2">
                  <p:embed/>
                </p:oleObj>
              </mc:Choice>
              <mc:Fallback>
                <p:oleObj name="" r:id="rId2" imgW="1999615" imgH="1831340" progId="MS_ClipArt_Gallery.2">
                  <p:embed/>
                  <p:pic>
                    <p:nvPicPr>
                      <p:cNvPr id="0" name="Picture 3075"/>
                      <p:cNvPicPr/>
                      <p:nvPr/>
                    </p:nvPicPr>
                    <p:blipFill>
                      <a:blip r:embed="rId3"/>
                      <a:stretch>
                        <a:fillRect/>
                      </a:stretch>
                    </p:blipFill>
                    <p:spPr>
                      <a:xfrm>
                        <a:off x="8669338" y="3429000"/>
                        <a:ext cx="1998662" cy="3429000"/>
                      </a:xfrm>
                      <a:prstGeom prst="rect">
                        <a:avLst/>
                      </a:prstGeom>
                      <a:noFill/>
                      <a:ln w="38100">
                        <a:noFill/>
                        <a:miter/>
                      </a:ln>
                    </p:spPr>
                  </p:pic>
                </p:oleObj>
              </mc:Fallback>
            </mc:AlternateContent>
          </a:graphicData>
        </a:graphic>
      </p:graphicFrame>
      <p:graphicFrame>
        <p:nvGraphicFramePr>
          <p:cNvPr id="22532" name="Object 6"/>
          <p:cNvGraphicFramePr>
            <a:graphicFrameLocks noChangeAspect="1"/>
          </p:cNvGraphicFramePr>
          <p:nvPr/>
        </p:nvGraphicFramePr>
        <p:xfrm>
          <a:off x="1524000" y="0"/>
          <a:ext cx="1422400" cy="3200400"/>
        </p:xfrm>
        <a:graphic>
          <a:graphicData uri="http://schemas.openxmlformats.org/presentationml/2006/ole">
            <mc:AlternateContent xmlns:mc="http://schemas.openxmlformats.org/markup-compatibility/2006">
              <mc:Choice xmlns:v="urn:schemas-microsoft-com:vml" Requires="v">
                <p:oleObj spid="_x0000_s3077" name="" r:id="rId4" imgW="1278255" imgH="1273810" progId="MS_ClipArt_Gallery.2">
                  <p:embed/>
                </p:oleObj>
              </mc:Choice>
              <mc:Fallback>
                <p:oleObj name="" r:id="rId4" imgW="1278255" imgH="1273810" progId="MS_ClipArt_Gallery.2">
                  <p:embed/>
                  <p:pic>
                    <p:nvPicPr>
                      <p:cNvPr id="0" name="Picture 3076"/>
                      <p:cNvPicPr/>
                      <p:nvPr/>
                    </p:nvPicPr>
                    <p:blipFill>
                      <a:blip r:embed="rId5"/>
                      <a:stretch>
                        <a:fillRect/>
                      </a:stretch>
                    </p:blipFill>
                    <p:spPr>
                      <a:xfrm>
                        <a:off x="1524000" y="0"/>
                        <a:ext cx="1422400" cy="3200400"/>
                      </a:xfrm>
                      <a:prstGeom prst="rect">
                        <a:avLst/>
                      </a:prstGeom>
                      <a:noFill/>
                      <a:ln w="38100">
                        <a:noFill/>
                        <a:miter/>
                      </a:ln>
                    </p:spPr>
                  </p:pic>
                </p:oleObj>
              </mc:Fallback>
            </mc:AlternateContent>
          </a:graphicData>
        </a:graphic>
      </p:graphicFrame>
      <p:pic>
        <p:nvPicPr>
          <p:cNvPr id="22533" name="Picture 13" descr="C:\Users\NGOCTHANH\Desktop\anh dep\xsgs4074hd6.gif"/>
          <p:cNvPicPr>
            <a:picLocks noChangeAspect="1"/>
          </p:cNvPicPr>
          <p:nvPr/>
        </p:nvPicPr>
        <p:blipFill>
          <a:blip r:embed="rId6"/>
          <a:stretch>
            <a:fillRect/>
          </a:stretch>
        </p:blipFill>
        <p:spPr>
          <a:xfrm rot="-5400000">
            <a:off x="9486900" y="-723900"/>
            <a:ext cx="609600" cy="1752600"/>
          </a:xfrm>
          <a:prstGeom prst="rect">
            <a:avLst/>
          </a:prstGeom>
          <a:noFill/>
          <a:ln w="9525">
            <a:noFill/>
          </a:ln>
        </p:spPr>
      </p:pic>
      <p:sp>
        <p:nvSpPr>
          <p:cNvPr id="22534" name="Rectangle 1"/>
          <p:cNvSpPr/>
          <p:nvPr/>
        </p:nvSpPr>
        <p:spPr>
          <a:xfrm>
            <a:off x="3036888" y="1600200"/>
            <a:ext cx="5345112" cy="77628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685800">
              <a:lnSpc>
                <a:spcPct val="130000"/>
              </a:lnSpc>
              <a:spcBef>
                <a:spcPct val="0"/>
              </a:spcBef>
              <a:buClrTx/>
              <a:buSzTx/>
              <a:buFontTx/>
              <a:buNone/>
            </a:pPr>
            <a:r>
              <a:rPr lang="vi-VN" altLang="vi-VN" b="1" dirty="0">
                <a:solidFill>
                  <a:srgbClr val="0000FF"/>
                </a:solidFill>
                <a:latin typeface="Times New Roman" panose="02020603050405020304" pitchFamily="18" charset="0"/>
                <a:cs typeface="Times New Roman" panose="02020603050405020304" pitchFamily="18" charset="0"/>
              </a:rPr>
              <a:t>Phần 2: Dạy trẻ đếm đến 5, nhận biết nhóm có số lượng 5, nhận biết chữ số 5</a:t>
            </a:r>
            <a:endParaRPr lang="vi-VN" altLang="vi-VN"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35" descr="Frames PPT 006"/>
          <p:cNvPicPr>
            <a:picLocks noChangeAspect="1"/>
          </p:cNvPicPr>
          <p:nvPr/>
        </p:nvPicPr>
        <p:blipFill>
          <a:blip r:embed="rId1"/>
          <a:stretch>
            <a:fillRect/>
          </a:stretch>
        </p:blipFill>
        <p:spPr>
          <a:xfrm>
            <a:off x="1600200" y="0"/>
            <a:ext cx="9144000" cy="6858000"/>
          </a:xfrm>
          <a:prstGeom prst="rect">
            <a:avLst/>
          </a:prstGeom>
          <a:solidFill>
            <a:srgbClr val="0000FF"/>
          </a:solidFill>
          <a:ln w="9525">
            <a:noFill/>
          </a:ln>
        </p:spPr>
      </p:pic>
      <p:sp>
        <p:nvSpPr>
          <p:cNvPr id="23555" name="WordArt 87"/>
          <p:cNvSpPr>
            <a:spLocks noTextEdit="1"/>
          </p:cNvSpPr>
          <p:nvPr/>
        </p:nvSpPr>
        <p:spPr>
          <a:xfrm>
            <a:off x="7162800" y="7162800"/>
            <a:ext cx="838200" cy="1066800"/>
          </a:xfrm>
          <a:prstGeom prst="rect">
            <a:avLst/>
          </a:prstGeom>
        </p:spPr>
        <p:txBody>
          <a:bodyPr wrap="none" fromWordArt="1">
            <a:prstTxWarp prst="textPlain">
              <a:avLst>
                <a:gd name="adj" fmla="val 50000"/>
              </a:avLst>
            </a:prstTxWarp>
            <a:normAutofit/>
          </a:bodyPr>
          <a:p>
            <a:pPr algn="ctr"/>
            <a:r>
              <a:rPr 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VnArial" charset="0"/>
                <a:ea typeface=".VnArial" charset="0"/>
              </a:rPr>
              <a:t>4</a:t>
            </a:r>
            <a:endParaRPr 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VnArial" charset="0"/>
              <a:ea typeface=".VnArial" charset="0"/>
            </a:endParaRPr>
          </a:p>
        </p:txBody>
      </p:sp>
      <p:sp>
        <p:nvSpPr>
          <p:cNvPr id="23556" name="WordArt 90"/>
          <p:cNvSpPr>
            <a:spLocks noTextEdit="1"/>
          </p:cNvSpPr>
          <p:nvPr/>
        </p:nvSpPr>
        <p:spPr>
          <a:xfrm>
            <a:off x="9448800" y="7162800"/>
            <a:ext cx="838200" cy="990600"/>
          </a:xfrm>
          <a:prstGeom prst="rect">
            <a:avLst/>
          </a:prstGeom>
        </p:spPr>
        <p:txBody>
          <a:bodyPr wrap="none" fromWordArt="1">
            <a:prstTxWarp prst="textPlain">
              <a:avLst>
                <a:gd name="adj" fmla="val 50000"/>
              </a:avLst>
            </a:prstTxWarp>
            <a:normAutofit/>
          </a:bodyPr>
          <a:p>
            <a:pPr algn="ctr"/>
            <a:r>
              <a:rPr lang="en-US" sz="3600" b="1">
                <a:ln w="19050" cap="flat" cmpd="sng">
                  <a:solidFill>
                    <a:srgbClr val="FF00FF"/>
                  </a:solidFill>
                  <a:prstDash val="solid"/>
                  <a:headEnd type="none" w="med" len="med"/>
                  <a:tailEnd type="none" w="med" len="med"/>
                </a:ln>
                <a:solidFill>
                  <a:srgbClr val="FF00FF"/>
                </a:solidFill>
                <a:effectLst>
                  <a:outerShdw dist="35921" dir="2699999" algn="ctr" rotWithShape="0">
                    <a:srgbClr val="990000"/>
                  </a:outerShdw>
                </a:effectLst>
                <a:latin typeface=".VnArial" charset="0"/>
                <a:ea typeface=".VnArial" charset="0"/>
              </a:rPr>
              <a:t>5</a:t>
            </a:r>
            <a:endParaRPr lang="en-US" sz="3600" b="1">
              <a:ln w="19050" cap="flat" cmpd="sng">
                <a:solidFill>
                  <a:srgbClr val="FF00FF"/>
                </a:solidFill>
                <a:prstDash val="solid"/>
                <a:headEnd type="none" w="med" len="med"/>
                <a:tailEnd type="none" w="med" len="med"/>
              </a:ln>
              <a:solidFill>
                <a:srgbClr val="FF00FF"/>
              </a:solidFill>
              <a:effectLst>
                <a:outerShdw dist="35921" dir="2699999" algn="ctr" rotWithShape="0">
                  <a:srgbClr val="990000"/>
                </a:outerShdw>
              </a:effectLst>
              <a:latin typeface=".VnArial" charset="0"/>
              <a:ea typeface=".VnArial" charset="0"/>
            </a:endParaRPr>
          </a:p>
        </p:txBody>
      </p:sp>
      <p:sp>
        <p:nvSpPr>
          <p:cNvPr id="23557" name="WordArt 91"/>
          <p:cNvSpPr>
            <a:spLocks noTextEdit="1"/>
          </p:cNvSpPr>
          <p:nvPr/>
        </p:nvSpPr>
        <p:spPr>
          <a:xfrm>
            <a:off x="8229600" y="7162800"/>
            <a:ext cx="838200" cy="1019175"/>
          </a:xfrm>
          <a:prstGeom prst="rect">
            <a:avLst/>
          </a:prstGeom>
        </p:spPr>
        <p:txBody>
          <a:bodyPr wrap="none" fromWordArt="1">
            <a:prstTxWarp prst="textPlain">
              <a:avLst>
                <a:gd name="adj" fmla="val 50000"/>
              </a:avLst>
            </a:prstTxWarp>
            <a:normAutofit/>
          </a:bodyPr>
          <a:p>
            <a:pPr algn="ctr"/>
            <a:r>
              <a:rPr lang="en-US" sz="3600" b="1">
                <a:ln w="19050" cap="flat" cmpd="sng">
                  <a:solidFill>
                    <a:srgbClr val="FF00FF"/>
                  </a:solidFill>
                  <a:prstDash val="solid"/>
                  <a:headEnd type="none" w="med" len="med"/>
                  <a:tailEnd type="none" w="med" len="med"/>
                </a:ln>
                <a:solidFill>
                  <a:srgbClr val="FF00FF"/>
                </a:solidFill>
                <a:effectLst>
                  <a:outerShdw dist="35921" dir="2699999" algn="ctr" rotWithShape="0">
                    <a:srgbClr val="990000"/>
                  </a:outerShdw>
                </a:effectLst>
                <a:latin typeface=".VnArial" charset="0"/>
                <a:ea typeface=".VnArial" charset="0"/>
              </a:rPr>
              <a:t>5</a:t>
            </a:r>
            <a:endParaRPr lang="en-US" sz="3600" b="1">
              <a:ln w="19050" cap="flat" cmpd="sng">
                <a:solidFill>
                  <a:srgbClr val="FF00FF"/>
                </a:solidFill>
                <a:prstDash val="solid"/>
                <a:headEnd type="none" w="med" len="med"/>
                <a:tailEnd type="none" w="med" len="med"/>
              </a:ln>
              <a:solidFill>
                <a:srgbClr val="FF00FF"/>
              </a:solidFill>
              <a:effectLst>
                <a:outerShdw dist="35921" dir="2699999" algn="ctr" rotWithShape="0">
                  <a:srgbClr val="990000"/>
                </a:outerShdw>
              </a:effectLst>
              <a:latin typeface=".VnArial" charset="0"/>
              <a:ea typeface=".VnArial" charset="0"/>
            </a:endParaRPr>
          </a:p>
        </p:txBody>
      </p:sp>
      <p:pic>
        <p:nvPicPr>
          <p:cNvPr id="45184" name="Picture 128" descr="coc 2"/>
          <p:cNvPicPr>
            <a:picLocks noChangeAspect="1"/>
          </p:cNvPicPr>
          <p:nvPr/>
        </p:nvPicPr>
        <p:blipFill>
          <a:blip r:embed="rId2"/>
          <a:stretch>
            <a:fillRect/>
          </a:stretch>
        </p:blipFill>
        <p:spPr>
          <a:xfrm>
            <a:off x="3200400" y="3505200"/>
            <a:ext cx="1143000" cy="971550"/>
          </a:xfrm>
          <a:prstGeom prst="rect">
            <a:avLst/>
          </a:prstGeom>
          <a:noFill/>
          <a:ln w="9525">
            <a:noFill/>
          </a:ln>
        </p:spPr>
      </p:pic>
      <p:pic>
        <p:nvPicPr>
          <p:cNvPr id="45185" name="Picture 129" descr="coc 2"/>
          <p:cNvPicPr>
            <a:picLocks noChangeAspect="1"/>
          </p:cNvPicPr>
          <p:nvPr/>
        </p:nvPicPr>
        <p:blipFill>
          <a:blip r:embed="rId2"/>
          <a:stretch>
            <a:fillRect/>
          </a:stretch>
        </p:blipFill>
        <p:spPr>
          <a:xfrm>
            <a:off x="4495800" y="3505200"/>
            <a:ext cx="1143000" cy="971550"/>
          </a:xfrm>
          <a:prstGeom prst="rect">
            <a:avLst/>
          </a:prstGeom>
          <a:noFill/>
          <a:ln w="9525">
            <a:noFill/>
          </a:ln>
        </p:spPr>
      </p:pic>
      <p:pic>
        <p:nvPicPr>
          <p:cNvPr id="45186" name="Picture 130" descr="coc 2"/>
          <p:cNvPicPr>
            <a:picLocks noChangeAspect="1"/>
          </p:cNvPicPr>
          <p:nvPr/>
        </p:nvPicPr>
        <p:blipFill>
          <a:blip r:embed="rId3"/>
          <a:stretch>
            <a:fillRect/>
          </a:stretch>
        </p:blipFill>
        <p:spPr>
          <a:xfrm>
            <a:off x="5867400" y="3429000"/>
            <a:ext cx="1066800" cy="1047750"/>
          </a:xfrm>
          <a:prstGeom prst="rect">
            <a:avLst/>
          </a:prstGeom>
          <a:noFill/>
          <a:ln w="9525">
            <a:noFill/>
          </a:ln>
        </p:spPr>
      </p:pic>
      <p:pic>
        <p:nvPicPr>
          <p:cNvPr id="45187" name="Picture 131" descr="coc 2"/>
          <p:cNvPicPr>
            <a:picLocks noChangeAspect="1"/>
          </p:cNvPicPr>
          <p:nvPr/>
        </p:nvPicPr>
        <p:blipFill>
          <a:blip r:embed="rId4"/>
          <a:stretch>
            <a:fillRect/>
          </a:stretch>
        </p:blipFill>
        <p:spPr>
          <a:xfrm>
            <a:off x="7086600" y="3429000"/>
            <a:ext cx="1143000" cy="1047750"/>
          </a:xfrm>
          <a:prstGeom prst="rect">
            <a:avLst/>
          </a:prstGeom>
          <a:noFill/>
          <a:ln w="9525">
            <a:noFill/>
          </a:ln>
        </p:spPr>
      </p:pic>
      <p:pic>
        <p:nvPicPr>
          <p:cNvPr id="45188" name="Picture 132" descr="coc 2"/>
          <p:cNvPicPr>
            <a:picLocks noChangeAspect="1"/>
          </p:cNvPicPr>
          <p:nvPr/>
        </p:nvPicPr>
        <p:blipFill>
          <a:blip r:embed="rId4"/>
          <a:stretch>
            <a:fillRect/>
          </a:stretch>
        </p:blipFill>
        <p:spPr>
          <a:xfrm>
            <a:off x="5715000" y="7086600"/>
            <a:ext cx="1143000" cy="1047750"/>
          </a:xfrm>
          <a:prstGeom prst="rect">
            <a:avLst/>
          </a:prstGeom>
          <a:noFill/>
          <a:ln w="9525">
            <a:noFill/>
          </a:ln>
        </p:spPr>
      </p:pic>
      <p:pic>
        <p:nvPicPr>
          <p:cNvPr id="45189" name="Picture 133" descr="bat trang"/>
          <p:cNvPicPr>
            <a:picLocks noChangeAspect="1"/>
          </p:cNvPicPr>
          <p:nvPr/>
        </p:nvPicPr>
        <p:blipFill>
          <a:blip r:embed="rId5"/>
          <a:stretch>
            <a:fillRect/>
          </a:stretch>
        </p:blipFill>
        <p:spPr>
          <a:xfrm>
            <a:off x="8382000" y="1752600"/>
            <a:ext cx="1143000" cy="919163"/>
          </a:xfrm>
          <a:prstGeom prst="rect">
            <a:avLst/>
          </a:prstGeom>
          <a:noFill/>
          <a:ln w="9525">
            <a:noFill/>
          </a:ln>
        </p:spPr>
      </p:pic>
      <p:pic>
        <p:nvPicPr>
          <p:cNvPr id="45190" name="Picture 134" descr="bat trang"/>
          <p:cNvPicPr>
            <a:picLocks noChangeAspect="1"/>
          </p:cNvPicPr>
          <p:nvPr/>
        </p:nvPicPr>
        <p:blipFill>
          <a:blip r:embed="rId5"/>
          <a:stretch>
            <a:fillRect/>
          </a:stretch>
        </p:blipFill>
        <p:spPr>
          <a:xfrm>
            <a:off x="7086600" y="1752600"/>
            <a:ext cx="1143000" cy="919163"/>
          </a:xfrm>
          <a:prstGeom prst="rect">
            <a:avLst/>
          </a:prstGeom>
          <a:noFill/>
          <a:ln w="9525">
            <a:noFill/>
          </a:ln>
        </p:spPr>
      </p:pic>
      <p:pic>
        <p:nvPicPr>
          <p:cNvPr id="45191" name="Picture 135" descr="bat trang"/>
          <p:cNvPicPr>
            <a:picLocks noChangeAspect="1"/>
          </p:cNvPicPr>
          <p:nvPr/>
        </p:nvPicPr>
        <p:blipFill>
          <a:blip r:embed="rId5"/>
          <a:stretch>
            <a:fillRect/>
          </a:stretch>
        </p:blipFill>
        <p:spPr>
          <a:xfrm>
            <a:off x="5791200" y="1752600"/>
            <a:ext cx="1143000" cy="919163"/>
          </a:xfrm>
          <a:prstGeom prst="rect">
            <a:avLst/>
          </a:prstGeom>
          <a:solidFill>
            <a:srgbClr val="FF0000"/>
          </a:solidFill>
          <a:ln w="9525" cap="flat" cmpd="sng">
            <a:solidFill>
              <a:srgbClr val="FF0066"/>
            </a:solidFill>
            <a:prstDash val="solid"/>
            <a:miter/>
            <a:headEnd type="none" w="med" len="med"/>
            <a:tailEnd type="none" w="med" len="med"/>
          </a:ln>
        </p:spPr>
      </p:pic>
      <p:pic>
        <p:nvPicPr>
          <p:cNvPr id="45192" name="Picture 136" descr="bat trang"/>
          <p:cNvPicPr>
            <a:picLocks noChangeAspect="1"/>
          </p:cNvPicPr>
          <p:nvPr/>
        </p:nvPicPr>
        <p:blipFill>
          <a:blip r:embed="rId5"/>
          <a:stretch>
            <a:fillRect/>
          </a:stretch>
        </p:blipFill>
        <p:spPr>
          <a:xfrm>
            <a:off x="4495800" y="1752600"/>
            <a:ext cx="1143000" cy="919163"/>
          </a:xfrm>
          <a:prstGeom prst="rect">
            <a:avLst/>
          </a:prstGeom>
          <a:noFill/>
          <a:ln w="9525">
            <a:noFill/>
          </a:ln>
        </p:spPr>
      </p:pic>
      <p:pic>
        <p:nvPicPr>
          <p:cNvPr id="45193" name="Picture 137" descr="bat trang"/>
          <p:cNvPicPr>
            <a:picLocks noChangeAspect="1"/>
          </p:cNvPicPr>
          <p:nvPr/>
        </p:nvPicPr>
        <p:blipFill>
          <a:blip r:embed="rId5"/>
          <a:stretch>
            <a:fillRect/>
          </a:stretch>
        </p:blipFill>
        <p:spPr>
          <a:xfrm>
            <a:off x="3200400" y="1752600"/>
            <a:ext cx="1143000" cy="919163"/>
          </a:xfrm>
          <a:prstGeom prst="rect">
            <a:avLst/>
          </a:prstGeom>
          <a:noFill/>
          <a:ln w="9525">
            <a:noFill/>
          </a:ln>
        </p:spPr>
      </p:pic>
      <p:pic>
        <p:nvPicPr>
          <p:cNvPr id="45198" name="Picture 142" descr="coc 2"/>
          <p:cNvPicPr>
            <a:picLocks noChangeAspect="1"/>
          </p:cNvPicPr>
          <p:nvPr/>
        </p:nvPicPr>
        <p:blipFill>
          <a:blip r:embed="rId2"/>
          <a:stretch>
            <a:fillRect/>
          </a:stretch>
        </p:blipFill>
        <p:spPr>
          <a:xfrm>
            <a:off x="3200400" y="3505200"/>
            <a:ext cx="1143000" cy="971550"/>
          </a:xfrm>
          <a:prstGeom prst="rect">
            <a:avLst/>
          </a:prstGeom>
          <a:noFill/>
          <a:ln w="9525">
            <a:noFill/>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193"/>
                                        </p:tgtEl>
                                        <p:attrNameLst>
                                          <p:attrName>style.visibility</p:attrName>
                                        </p:attrNameLst>
                                      </p:cBhvr>
                                      <p:to>
                                        <p:strVal val="visible"/>
                                      </p:to>
                                    </p:set>
                                    <p:animEffect transition="in" filter="blinds(horizontal)">
                                      <p:cBhvr>
                                        <p:cTn id="7" dur="500"/>
                                        <p:tgtEl>
                                          <p:spTgt spid="451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192"/>
                                        </p:tgtEl>
                                        <p:attrNameLst>
                                          <p:attrName>style.visibility</p:attrName>
                                        </p:attrNameLst>
                                      </p:cBhvr>
                                      <p:to>
                                        <p:strVal val="visible"/>
                                      </p:to>
                                    </p:set>
                                    <p:animEffect transition="in" filter="blinds(horizontal)">
                                      <p:cBhvr>
                                        <p:cTn id="12" dur="500"/>
                                        <p:tgtEl>
                                          <p:spTgt spid="451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191"/>
                                        </p:tgtEl>
                                        <p:attrNameLst>
                                          <p:attrName>style.visibility</p:attrName>
                                        </p:attrNameLst>
                                      </p:cBhvr>
                                      <p:to>
                                        <p:strVal val="visible"/>
                                      </p:to>
                                    </p:set>
                                    <p:animEffect transition="in" filter="blinds(horizontal)">
                                      <p:cBhvr>
                                        <p:cTn id="17" dur="500"/>
                                        <p:tgtEl>
                                          <p:spTgt spid="4519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5190"/>
                                        </p:tgtEl>
                                        <p:attrNameLst>
                                          <p:attrName>style.visibility</p:attrName>
                                        </p:attrNameLst>
                                      </p:cBhvr>
                                      <p:to>
                                        <p:strVal val="visible"/>
                                      </p:to>
                                    </p:set>
                                    <p:animEffect transition="in" filter="blinds(horizontal)">
                                      <p:cBhvr>
                                        <p:cTn id="22" dur="500"/>
                                        <p:tgtEl>
                                          <p:spTgt spid="4519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5189"/>
                                        </p:tgtEl>
                                        <p:attrNameLst>
                                          <p:attrName>style.visibility</p:attrName>
                                        </p:attrNameLst>
                                      </p:cBhvr>
                                      <p:to>
                                        <p:strVal val="visible"/>
                                      </p:to>
                                    </p:set>
                                    <p:animEffect transition="in" filter="blinds(horizontal)">
                                      <p:cBhvr>
                                        <p:cTn id="27" dur="500"/>
                                        <p:tgtEl>
                                          <p:spTgt spid="4518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184"/>
                                        </p:tgtEl>
                                        <p:attrNameLst>
                                          <p:attrName>style.visibility</p:attrName>
                                        </p:attrNameLst>
                                      </p:cBhvr>
                                      <p:to>
                                        <p:strVal val="visible"/>
                                      </p:to>
                                    </p:set>
                                    <p:animEffect transition="in" filter="blinds(horizontal)">
                                      <p:cBhvr>
                                        <p:cTn id="32" dur="500"/>
                                        <p:tgtEl>
                                          <p:spTgt spid="4518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5185"/>
                                        </p:tgtEl>
                                        <p:attrNameLst>
                                          <p:attrName>style.visibility</p:attrName>
                                        </p:attrNameLst>
                                      </p:cBhvr>
                                      <p:to>
                                        <p:strVal val="visible"/>
                                      </p:to>
                                    </p:set>
                                    <p:animEffect transition="in" filter="blinds(horizontal)">
                                      <p:cBhvr>
                                        <p:cTn id="37" dur="500"/>
                                        <p:tgtEl>
                                          <p:spTgt spid="4518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5186"/>
                                        </p:tgtEl>
                                        <p:attrNameLst>
                                          <p:attrName>style.visibility</p:attrName>
                                        </p:attrNameLst>
                                      </p:cBhvr>
                                      <p:to>
                                        <p:strVal val="visible"/>
                                      </p:to>
                                    </p:set>
                                    <p:animEffect transition="in" filter="blinds(horizontal)">
                                      <p:cBhvr>
                                        <p:cTn id="42" dur="500"/>
                                        <p:tgtEl>
                                          <p:spTgt spid="4518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5187"/>
                                        </p:tgtEl>
                                        <p:attrNameLst>
                                          <p:attrName>style.visibility</p:attrName>
                                        </p:attrNameLst>
                                      </p:cBhvr>
                                      <p:to>
                                        <p:strVal val="visible"/>
                                      </p:to>
                                    </p:set>
                                    <p:animEffect transition="in" filter="blinds(horizontal)">
                                      <p:cBhvr>
                                        <p:cTn id="47" dur="500"/>
                                        <p:tgtEl>
                                          <p:spTgt spid="45187"/>
                                        </p:tgtEl>
                                      </p:cBhvr>
                                    </p:animEffect>
                                  </p:childTnLst>
                                </p:cTn>
                              </p:par>
                            </p:childTnLst>
                          </p:cTn>
                        </p:par>
                      </p:childTnLst>
                    </p:cTn>
                  </p:par>
                  <p:par>
                    <p:cTn id="48" fill="hold">
                      <p:stCondLst>
                        <p:cond delay="indefinite"/>
                      </p:stCondLst>
                      <p:childTnLst>
                        <p:par>
                          <p:cTn id="49" fill="hold">
                            <p:stCondLst>
                              <p:cond delay="0"/>
                            </p:stCondLst>
                            <p:childTnLst>
                              <p:par>
                                <p:cTn id="50" presetID="64" presetClass="path" presetSubtype="0" accel="50000" decel="50000" fill="hold" nodeType="clickEffect">
                                  <p:stCondLst>
                                    <p:cond delay="0"/>
                                  </p:stCondLst>
                                  <p:childTnLst>
                                    <p:animMotion origin="layout" path="M 1.11022E-16 -4.85549E-6 L 0.1625 -0.54381 " pathEditMode="relative" rAng="0" ptsTypes="AA">
                                      <p:cBhvr>
                                        <p:cTn id="51" dur="2000" fill="hold"/>
                                        <p:tgtEl>
                                          <p:spTgt spid="23555"/>
                                        </p:tgtEl>
                                        <p:attrNameLst>
                                          <p:attrName>ppt_x</p:attrName>
                                          <p:attrName>ppt_y</p:attrName>
                                        </p:attrNameLst>
                                      </p:cBhvr>
                                      <p:rCtr x="8100" y="-27200"/>
                                    </p:animMotion>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45189"/>
                                        </p:tgtEl>
                                        <p:attrNameLst>
                                          <p:attrName>ppt_x</p:attrName>
                                        </p:attrNameLst>
                                      </p:cBhvr>
                                      <p:tavLst>
                                        <p:tav tm="0">
                                          <p:val>
                                            <p:strVal val="ppt_x"/>
                                          </p:val>
                                        </p:tav>
                                        <p:tav tm="100000">
                                          <p:val>
                                            <p:strVal val="ppt_x"/>
                                          </p:val>
                                        </p:tav>
                                      </p:tavLst>
                                    </p:anim>
                                    <p:anim calcmode="lin" valueType="num">
                                      <p:cBhvr additive="base">
                                        <p:cTn id="56" dur="500"/>
                                        <p:tgtEl>
                                          <p:spTgt spid="45189"/>
                                        </p:tgtEl>
                                        <p:attrNameLst>
                                          <p:attrName>ppt_y</p:attrName>
                                        </p:attrNameLst>
                                      </p:cBhvr>
                                      <p:tavLst>
                                        <p:tav tm="0">
                                          <p:val>
                                            <p:strVal val="ppt_y"/>
                                          </p:val>
                                        </p:tav>
                                        <p:tav tm="100000">
                                          <p:val>
                                            <p:strVal val="1+ppt_h/2"/>
                                          </p:val>
                                        </p:tav>
                                      </p:tavLst>
                                    </p:anim>
                                    <p:set>
                                      <p:cBhvr>
                                        <p:cTn id="57" dur="1" fill="hold">
                                          <p:stCondLst>
                                            <p:cond delay="499"/>
                                          </p:stCondLst>
                                        </p:cTn>
                                        <p:tgtEl>
                                          <p:spTgt spid="4518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5189"/>
                                        </p:tgtEl>
                                        <p:attrNameLst>
                                          <p:attrName>style.visibility</p:attrName>
                                        </p:attrNameLst>
                                      </p:cBhvr>
                                      <p:to>
                                        <p:strVal val="visible"/>
                                      </p:to>
                                    </p:set>
                                    <p:animEffect transition="in" filter="dissolve">
                                      <p:cBhvr>
                                        <p:cTn id="62" dur="500"/>
                                        <p:tgtEl>
                                          <p:spTgt spid="45189"/>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xit" presetSubtype="16" fill="hold" nodeType="clickEffect">
                                  <p:stCondLst>
                                    <p:cond delay="0"/>
                                  </p:stCondLst>
                                  <p:childTnLst>
                                    <p:animEffect transition="out" filter="diamond(in)">
                                      <p:cBhvr>
                                        <p:cTn id="66" dur="2000"/>
                                        <p:tgtEl>
                                          <p:spTgt spid="23555"/>
                                        </p:tgtEl>
                                      </p:cBhvr>
                                    </p:animEffect>
                                    <p:set>
                                      <p:cBhvr>
                                        <p:cTn id="67" dur="1" fill="hold">
                                          <p:stCondLst>
                                            <p:cond delay="1999"/>
                                          </p:stCondLst>
                                        </p:cTn>
                                        <p:tgtEl>
                                          <p:spTgt spid="2355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64" presetClass="path" presetSubtype="0" accel="50000" decel="50000" fill="hold" nodeType="clickEffect">
                                  <p:stCondLst>
                                    <p:cond delay="0"/>
                                  </p:stCondLst>
                                  <p:childTnLst>
                                    <p:animMotion origin="layout" path="M -3.33333E-6 6.93642E-7 L 0.30417 -0.53133 " pathEditMode="relative" rAng="0" ptsTypes="AA">
                                      <p:cBhvr>
                                        <p:cTn id="71" dur="2000" fill="hold"/>
                                        <p:tgtEl>
                                          <p:spTgt spid="45188"/>
                                        </p:tgtEl>
                                        <p:attrNameLst>
                                          <p:attrName>ppt_x</p:attrName>
                                          <p:attrName>ppt_y</p:attrName>
                                        </p:attrNameLst>
                                      </p:cBhvr>
                                      <p:rCtr x="15200" y="-26600"/>
                                    </p:animMotion>
                                  </p:childTnLst>
                                </p:cTn>
                              </p:par>
                            </p:childTnLst>
                          </p:cTn>
                        </p:par>
                      </p:childTnLst>
                    </p:cTn>
                  </p:par>
                  <p:par>
                    <p:cTn id="72" fill="hold">
                      <p:stCondLst>
                        <p:cond delay="indefinite"/>
                      </p:stCondLst>
                      <p:childTnLst>
                        <p:par>
                          <p:cTn id="73" fill="hold">
                            <p:stCondLst>
                              <p:cond delay="0"/>
                            </p:stCondLst>
                            <p:childTnLst>
                              <p:par>
                                <p:cTn id="74" presetID="64" presetClass="path" presetSubtype="0" accel="50000" decel="50000" fill="hold" nodeType="clickEffect">
                                  <p:stCondLst>
                                    <p:cond delay="0"/>
                                  </p:stCondLst>
                                  <p:childTnLst>
                                    <p:animMotion origin="layout" path="M -1.11022E-16 4.27746E-6 L 0.02083 -0.54937 " pathEditMode="relative" rAng="0" ptsTypes="AA">
                                      <p:cBhvr>
                                        <p:cTn id="75" dur="2000" fill="hold"/>
                                        <p:tgtEl>
                                          <p:spTgt spid="23556"/>
                                        </p:tgtEl>
                                        <p:attrNameLst>
                                          <p:attrName>ppt_x</p:attrName>
                                          <p:attrName>ppt_y</p:attrName>
                                        </p:attrNameLst>
                                      </p:cBhvr>
                                      <p:rCtr x="1000" y="-27500"/>
                                    </p:animMotion>
                                  </p:childTnLst>
                                </p:cTn>
                              </p:par>
                            </p:childTnLst>
                          </p:cTn>
                        </p:par>
                      </p:childTnLst>
                    </p:cTn>
                  </p:par>
                  <p:par>
                    <p:cTn id="76" fill="hold">
                      <p:stCondLst>
                        <p:cond delay="indefinite"/>
                      </p:stCondLst>
                      <p:childTnLst>
                        <p:par>
                          <p:cTn id="77" fill="hold">
                            <p:stCondLst>
                              <p:cond delay="0"/>
                            </p:stCondLst>
                            <p:childTnLst>
                              <p:par>
                                <p:cTn id="78" presetID="64" presetClass="path" presetSubtype="0" accel="50000" decel="50000" fill="hold" nodeType="clickEffect">
                                  <p:stCondLst>
                                    <p:cond delay="0"/>
                                  </p:stCondLst>
                                  <p:childTnLst>
                                    <p:animMotion origin="layout" path="M 3.33333E-6 3.3526E-6 L 0.1625 -0.80671 " pathEditMode="relative" rAng="0" ptsTypes="AA">
                                      <p:cBhvr>
                                        <p:cTn id="79" dur="2000" fill="hold"/>
                                        <p:tgtEl>
                                          <p:spTgt spid="23557"/>
                                        </p:tgtEl>
                                        <p:attrNameLst>
                                          <p:attrName>ppt_x</p:attrName>
                                          <p:attrName>ppt_y</p:attrName>
                                        </p:attrNameLst>
                                      </p:cBhvr>
                                      <p:rCtr x="8100" y="-40300"/>
                                    </p:animMotion>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45198"/>
                                        </p:tgtEl>
                                        <p:attrNameLst>
                                          <p:attrName>style.visibility</p:attrName>
                                        </p:attrNameLst>
                                      </p:cBhvr>
                                      <p:to>
                                        <p:strVal val="visible"/>
                                      </p:to>
                                    </p:set>
                                    <p:animEffect transition="in" filter="blinds(horizontal)">
                                      <p:cBhvr>
                                        <p:cTn id="84" dur="500"/>
                                        <p:tgtEl>
                                          <p:spTgt spid="45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6" descr="48"/>
          <p:cNvPicPr>
            <a:picLocks noChangeAspect="1"/>
          </p:cNvPicPr>
          <p:nvPr/>
        </p:nvPicPr>
        <p:blipFill>
          <a:blip r:embed="rId1"/>
          <a:stretch>
            <a:fillRect/>
          </a:stretch>
        </p:blipFill>
        <p:spPr>
          <a:xfrm>
            <a:off x="152400" y="-152400"/>
            <a:ext cx="11658600" cy="7772400"/>
          </a:xfrm>
          <a:prstGeom prst="rect">
            <a:avLst/>
          </a:prstGeom>
          <a:noFill/>
          <a:ln w="9525">
            <a:noFill/>
          </a:ln>
        </p:spPr>
      </p:pic>
      <p:sp>
        <p:nvSpPr>
          <p:cNvPr id="46087" name="Text Box 7"/>
          <p:cNvSpPr txBox="1"/>
          <p:nvPr/>
        </p:nvSpPr>
        <p:spPr>
          <a:xfrm>
            <a:off x="4800600" y="533400"/>
            <a:ext cx="2667000" cy="573087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50000"/>
              </a:spcBef>
              <a:buClrTx/>
              <a:buSzTx/>
              <a:buFontTx/>
              <a:buNone/>
            </a:pPr>
            <a:r>
              <a:rPr lang="en-US" altLang="en-US" sz="37000" b="1" dirty="0">
                <a:solidFill>
                  <a:srgbClr val="FF0000"/>
                </a:solidFill>
                <a:latin typeface=".VnAvant" pitchFamily="34" charset="0"/>
              </a:rPr>
              <a:t>5</a:t>
            </a:r>
            <a:endParaRPr lang="en-US" altLang="en-US" sz="37000" b="1" dirty="0">
              <a:solidFill>
                <a:srgbClr val="FF0000"/>
              </a:solidFill>
              <a:latin typeface=".VnAvant"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46087"/>
                                        </p:tgtEl>
                                        <p:attrNameLst>
                                          <p:attrName>style.color</p:attrName>
                                        </p:attrNameLst>
                                      </p:cBhvr>
                                      <p:by>
                                        <p:hsl h="-7199925" s="0" l="0"/>
                                      </p:by>
                                    </p:animClr>
                                    <p:animClr clrSpc="hsl" dir="cw">
                                      <p:cBhvr>
                                        <p:cTn id="7" dur="500" fill="hold"/>
                                        <p:tgtEl>
                                          <p:spTgt spid="46087"/>
                                        </p:tgtEl>
                                        <p:attrNameLst>
                                          <p:attrName>fillcolor</p:attrName>
                                        </p:attrNameLst>
                                      </p:cBhvr>
                                      <p:by>
                                        <p:hsl h="-7199925" s="0" l="0"/>
                                      </p:by>
                                    </p:animClr>
                                    <p:animClr clrSpc="hsl" dir="cw">
                                      <p:cBhvr>
                                        <p:cTn id="8" dur="500" fill="hold"/>
                                        <p:tgtEl>
                                          <p:spTgt spid="46087"/>
                                        </p:tgtEl>
                                        <p:attrNameLst>
                                          <p:attrName>stroke.color</p:attrName>
                                        </p:attrNameLst>
                                      </p:cBhvr>
                                      <p:by>
                                        <p:hsl h="-7199925" s="0" l="0"/>
                                      </p:by>
                                    </p:animClr>
                                    <p:set>
                                      <p:cBhvr>
                                        <p:cTn id="9" dur="500" fill="hold"/>
                                        <p:tgtEl>
                                          <p:spTgt spid="4608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2000" fill="hold"/>
                                        <p:tgtEl>
                                          <p:spTgt spid="460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4608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Rectangle 1"/>
          <p:cNvSpPr/>
          <p:nvPr/>
        </p:nvSpPr>
        <p:spPr>
          <a:xfrm>
            <a:off x="1524000" y="0"/>
            <a:ext cx="9144000" cy="6556375"/>
          </a:xfrm>
          <a:prstGeom prst="rect">
            <a:avLst/>
          </a:prstGeom>
          <a:noFill/>
          <a:ln w="9525">
            <a:noFill/>
          </a:ln>
        </p:spPr>
        <p:txBody>
          <a:bodyPr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lnSpc>
                <a:spcPct val="150000"/>
              </a:lnSpc>
              <a:spcBef>
                <a:spcPct val="0"/>
              </a:spcBef>
              <a:buClrTx/>
              <a:buSzTx/>
              <a:buFontTx/>
              <a:buNone/>
              <a:tabLst>
                <a:tab pos="1247775" algn="l"/>
              </a:tabLst>
            </a:pPr>
            <a:r>
              <a:rPr lang="en-US" altLang="en-US" sz="2800" b="1" dirty="0">
                <a:solidFill>
                  <a:srgbClr val="002060"/>
                </a:solidFill>
                <a:latin typeface="Arial" panose="020B0604020202020204" pitchFamily="34" charset="0"/>
                <a:cs typeface="Times New Roman" panose="02020603050405020304" pitchFamily="18" charset="0"/>
              </a:rPr>
              <a:t>I, Mục đích yêu cầu</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b="1" u="sng" dirty="0">
                <a:solidFill>
                  <a:srgbClr val="002060"/>
                </a:solidFill>
                <a:latin typeface="Arial" panose="020B0604020202020204" pitchFamily="34" charset="0"/>
                <a:cs typeface="Times New Roman" panose="02020603050405020304" pitchFamily="18" charset="0"/>
              </a:rPr>
              <a:t>1, Kiến thức:</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Trẻ nhận biết các nhóm có số lượng l</a:t>
            </a:r>
            <a:r>
              <a:rPr lang="en-US" altLang="en-US" dirty="0">
                <a:solidFill>
                  <a:srgbClr val="002060"/>
                </a:solidFill>
                <a:latin typeface="Arial" panose="020B0604020202020204" pitchFamily="34" charset="0"/>
                <a:ea typeface="Times New Roman" panose="02020603050405020304" pitchFamily="18" charset="0"/>
              </a:rPr>
              <a:t>à</a:t>
            </a:r>
            <a:r>
              <a:rPr lang="en-US" altLang="en-US" dirty="0">
                <a:solidFill>
                  <a:srgbClr val="002060"/>
                </a:solidFill>
                <a:latin typeface="Arial" panose="020B0604020202020204" pitchFamily="34" charset="0"/>
                <a:cs typeface="Times New Roman" panose="02020603050405020304" pitchFamily="18" charset="0"/>
              </a:rPr>
              <a:t> 5, biết đếm th</a:t>
            </a:r>
            <a:r>
              <a:rPr lang="en-US" altLang="en-US" dirty="0">
                <a:solidFill>
                  <a:srgbClr val="002060"/>
                </a:solidFill>
                <a:latin typeface="Arial" panose="020B0604020202020204" pitchFamily="34" charset="0"/>
                <a:ea typeface="Times New Roman" panose="02020603050405020304" pitchFamily="18" charset="0"/>
              </a:rPr>
              <a:t>à</a:t>
            </a:r>
            <a:r>
              <a:rPr lang="en-US" altLang="en-US" dirty="0">
                <a:solidFill>
                  <a:srgbClr val="002060"/>
                </a:solidFill>
                <a:latin typeface="Arial" panose="020B0604020202020204" pitchFamily="34" charset="0"/>
                <a:cs typeface="Times New Roman" panose="02020603050405020304" pitchFamily="18" charset="0"/>
              </a:rPr>
              <a:t>nh thạo đến 5.</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Biết tạo nhóm có số lượng l</a:t>
            </a:r>
            <a:r>
              <a:rPr lang="en-US" altLang="en-US" dirty="0">
                <a:solidFill>
                  <a:srgbClr val="002060"/>
                </a:solidFill>
                <a:latin typeface="Arial" panose="020B0604020202020204" pitchFamily="34" charset="0"/>
                <a:ea typeface="Times New Roman" panose="02020603050405020304" pitchFamily="18" charset="0"/>
              </a:rPr>
              <a:t>à</a:t>
            </a:r>
            <a:r>
              <a:rPr lang="en-US" altLang="en-US" dirty="0">
                <a:solidFill>
                  <a:srgbClr val="002060"/>
                </a:solidFill>
                <a:latin typeface="Arial" panose="020B0604020202020204" pitchFamily="34" charset="0"/>
                <a:cs typeface="Times New Roman" panose="02020603050405020304" pitchFamily="18" charset="0"/>
              </a:rPr>
              <a:t> 5.</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Nhận biết số 5.</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Biết cách chơi, luật chơi trong các trò chơi</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b="1" u="sng" dirty="0">
                <a:solidFill>
                  <a:srgbClr val="002060"/>
                </a:solidFill>
                <a:latin typeface="Arial" panose="020B0604020202020204" pitchFamily="34" charset="0"/>
                <a:cs typeface="Times New Roman" panose="02020603050405020304" pitchFamily="18" charset="0"/>
              </a:rPr>
              <a:t>2, Kĩ năng:</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Trẻ có kĩ năng tạo nhóm, lập số 5</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Trẻ có kĩ năng so sánh 2 nhóm đối tượng.</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Trẻ trả lời chọn câu, nói đúng thuật ngữ toán học.</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b="1" u="sng" dirty="0">
                <a:solidFill>
                  <a:srgbClr val="002060"/>
                </a:solidFill>
                <a:latin typeface="Arial" panose="020B0604020202020204" pitchFamily="34" charset="0"/>
                <a:cs typeface="Times New Roman" panose="02020603050405020304" pitchFamily="18" charset="0"/>
              </a:rPr>
              <a:t>3, Thái độ:</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Trẻ hứng thú trong giờ học.</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Trẻ biết thực hiện theo yêu cầu của cô.</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Biết giữ gìn đồ dùng học tập.</a:t>
            </a:r>
            <a:endParaRPr lang="en-US" altLang="en-US" sz="1000" dirty="0">
              <a:solidFill>
                <a:srgbClr val="002060"/>
              </a:solidFill>
              <a:latin typeface="Arial" panose="020B0604020202020204" pitchFamily="34" charset="0"/>
            </a:endParaRPr>
          </a:p>
          <a:p>
            <a:pPr marL="0" lvl="0" indent="0" defTabSz="914400" eaLnBrk="0" hangingPunct="0">
              <a:lnSpc>
                <a:spcPct val="150000"/>
              </a:lnSpc>
              <a:spcBef>
                <a:spcPct val="0"/>
              </a:spcBef>
              <a:buClrTx/>
              <a:buSzTx/>
              <a:buFontTx/>
              <a:buNone/>
              <a:tabLst>
                <a:tab pos="1247775" algn="l"/>
              </a:tabLst>
            </a:pPr>
            <a:r>
              <a:rPr lang="en-US" altLang="en-US" dirty="0">
                <a:solidFill>
                  <a:srgbClr val="002060"/>
                </a:solidFill>
                <a:latin typeface="Arial" panose="020B0604020202020204" pitchFamily="34" charset="0"/>
                <a:cs typeface="Times New Roman" panose="02020603050405020304" pitchFamily="18" charset="0"/>
              </a:rPr>
              <a:t>- Giáo dục tính tập thể, biết cùng nhau ho</a:t>
            </a:r>
            <a:r>
              <a:rPr lang="en-US" altLang="en-US" dirty="0">
                <a:solidFill>
                  <a:srgbClr val="002060"/>
                </a:solidFill>
                <a:latin typeface="Arial" panose="020B0604020202020204" pitchFamily="34" charset="0"/>
                <a:ea typeface="Times New Roman" panose="02020603050405020304" pitchFamily="18" charset="0"/>
              </a:rPr>
              <a:t>à</a:t>
            </a:r>
            <a:r>
              <a:rPr lang="en-US" altLang="en-US" dirty="0">
                <a:solidFill>
                  <a:srgbClr val="002060"/>
                </a:solidFill>
                <a:latin typeface="Arial" panose="020B0604020202020204" pitchFamily="34" charset="0"/>
                <a:cs typeface="Times New Roman" panose="02020603050405020304" pitchFamily="18" charset="0"/>
              </a:rPr>
              <a:t>n th</a:t>
            </a:r>
            <a:r>
              <a:rPr lang="en-US" altLang="en-US" dirty="0">
                <a:solidFill>
                  <a:srgbClr val="002060"/>
                </a:solidFill>
                <a:latin typeface="Arial" panose="020B0604020202020204" pitchFamily="34" charset="0"/>
                <a:ea typeface="Times New Roman" panose="02020603050405020304" pitchFamily="18" charset="0"/>
              </a:rPr>
              <a:t>à</a:t>
            </a:r>
            <a:r>
              <a:rPr lang="en-US" altLang="en-US" dirty="0">
                <a:solidFill>
                  <a:srgbClr val="002060"/>
                </a:solidFill>
                <a:latin typeface="Arial" panose="020B0604020202020204" pitchFamily="34" charset="0"/>
                <a:cs typeface="Times New Roman" panose="02020603050405020304" pitchFamily="18" charset="0"/>
              </a:rPr>
              <a:t>nh nhiệm vụ học tập</a:t>
            </a:r>
            <a:r>
              <a:rPr lang="en-US" altLang="en-US" sz="1200" dirty="0">
                <a:solidFill>
                  <a:srgbClr val="002060"/>
                </a:solidFill>
                <a:latin typeface="Arial" panose="020B0604020202020204" pitchFamily="34" charset="0"/>
                <a:cs typeface="Times New Roman" panose="02020603050405020304" pitchFamily="18" charset="0"/>
              </a:rPr>
              <a:t>.</a:t>
            </a:r>
            <a:endParaRPr lang="en-US" altLang="en-US" sz="1600" dirty="0">
              <a:solidFill>
                <a:srgbClr val="002060"/>
              </a:solidFill>
              <a:latin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7761"/>
                                        </p:tgtEl>
                                        <p:attrNameLst>
                                          <p:attrName>style.visibility</p:attrName>
                                        </p:attrNameLst>
                                      </p:cBhvr>
                                      <p:to>
                                        <p:strVal val="visible"/>
                                      </p:to>
                                    </p:set>
                                    <p:anim calcmode="lin" valueType="num">
                                      <p:cBhvr additive="base">
                                        <p:cTn id="7" dur="5000" fill="hold"/>
                                        <p:tgtEl>
                                          <p:spTgt spid="117761"/>
                                        </p:tgtEl>
                                        <p:attrNameLst>
                                          <p:attrName>ppt_x</p:attrName>
                                        </p:attrNameLst>
                                      </p:cBhvr>
                                      <p:tavLst>
                                        <p:tav tm="0">
                                          <p:val>
                                            <p:strVal val="#ppt_x"/>
                                          </p:val>
                                        </p:tav>
                                        <p:tav tm="100000">
                                          <p:val>
                                            <p:strVal val="#ppt_x"/>
                                          </p:val>
                                        </p:tav>
                                      </p:tavLst>
                                    </p:anim>
                                    <p:anim calcmode="lin" valueType="num">
                                      <p:cBhvr additive="base">
                                        <p:cTn id="8" dur="5000" fill="hold"/>
                                        <p:tgtEl>
                                          <p:spTgt spid="1177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p:sp>
        <p:nvSpPr>
          <p:cNvPr id="25602" name="WordArt 41"/>
          <p:cNvSpPr>
            <a:spLocks noTextEdit="1"/>
          </p:cNvSpPr>
          <p:nvPr/>
        </p:nvSpPr>
        <p:spPr>
          <a:xfrm>
            <a:off x="7924800" y="5867400"/>
            <a:ext cx="685800" cy="762000"/>
          </a:xfrm>
          <a:prstGeom prst="rect">
            <a:avLst/>
          </a:prstGeom>
        </p:spPr>
        <p:txBody>
          <a:bodyPr wrap="none" fromWordArt="1">
            <a:prstTxWarp prst="textPlain">
              <a:avLst>
                <a:gd name="adj" fmla="val 50000"/>
              </a:avLst>
            </a:prstTxWarp>
            <a:normAutofit/>
          </a:bodyPr>
          <a:p>
            <a:pPr algn="ctr"/>
            <a:r>
              <a:rPr lang="en-US" sz="3600" b="1">
                <a:ln w="19050" cap="flat" cmpd="sng">
                  <a:solidFill>
                    <a:srgbClr val="FF6600"/>
                  </a:solidFill>
                  <a:prstDash val="solid"/>
                  <a:headEnd type="none" w="med" len="med"/>
                  <a:tailEnd type="none" w="med" len="med"/>
                </a:ln>
                <a:solidFill>
                  <a:srgbClr val="FF6600"/>
                </a:solidFill>
                <a:effectLst>
                  <a:outerShdw dist="35921" dir="2699999" algn="ctr" rotWithShape="0">
                    <a:srgbClr val="990000"/>
                  </a:outerShdw>
                </a:effectLst>
                <a:latin typeface=".VnArial" charset="0"/>
                <a:ea typeface=".VnArial" charset="0"/>
              </a:rPr>
              <a:t>5</a:t>
            </a:r>
            <a:endParaRPr lang="en-US" sz="3600" b="1">
              <a:ln w="19050" cap="flat" cmpd="sng">
                <a:solidFill>
                  <a:srgbClr val="FF6600"/>
                </a:solidFill>
                <a:prstDash val="solid"/>
                <a:headEnd type="none" w="med" len="med"/>
                <a:tailEnd type="none" w="med" len="med"/>
              </a:ln>
              <a:solidFill>
                <a:srgbClr val="FF6600"/>
              </a:solidFill>
              <a:effectLst>
                <a:outerShdw dist="35921" dir="2699999" algn="ctr" rotWithShape="0">
                  <a:srgbClr val="990000"/>
                </a:outerShdw>
              </a:effectLst>
              <a:latin typeface=".VnArial" charset="0"/>
              <a:ea typeface=".VnArial" charset="0"/>
            </a:endParaRPr>
          </a:p>
        </p:txBody>
      </p:sp>
      <p:pic>
        <p:nvPicPr>
          <p:cNvPr id="25603" name="Picture 47" descr="Frames PPT 006"/>
          <p:cNvPicPr>
            <a:picLocks noChangeAspect="1"/>
          </p:cNvPicPr>
          <p:nvPr/>
        </p:nvPicPr>
        <p:blipFill>
          <a:blip r:embed="rId1"/>
          <a:stretch>
            <a:fillRect/>
          </a:stretch>
        </p:blipFill>
        <p:spPr>
          <a:xfrm>
            <a:off x="1524000" y="0"/>
            <a:ext cx="9144000" cy="6858000"/>
          </a:xfrm>
          <a:prstGeom prst="rect">
            <a:avLst/>
          </a:prstGeom>
          <a:solidFill>
            <a:srgbClr val="FFFFFF"/>
          </a:solidFill>
          <a:ln w="9525" cap="flat" cmpd="sng">
            <a:solidFill>
              <a:srgbClr val="99FF66"/>
            </a:solidFill>
            <a:prstDash val="solid"/>
            <a:miter/>
            <a:headEnd type="none" w="med" len="med"/>
            <a:tailEnd type="none" w="med" len="med"/>
          </a:ln>
        </p:spPr>
      </p:pic>
      <p:pic>
        <p:nvPicPr>
          <p:cNvPr id="86068" name="Picture 52" descr="coc 2"/>
          <p:cNvPicPr>
            <a:picLocks noChangeAspect="1"/>
          </p:cNvPicPr>
          <p:nvPr/>
        </p:nvPicPr>
        <p:blipFill>
          <a:blip r:embed="rId2"/>
          <a:stretch>
            <a:fillRect/>
          </a:stretch>
        </p:blipFill>
        <p:spPr>
          <a:xfrm>
            <a:off x="3124200" y="3505200"/>
            <a:ext cx="1143000" cy="971550"/>
          </a:xfrm>
          <a:prstGeom prst="rect">
            <a:avLst/>
          </a:prstGeom>
          <a:noFill/>
          <a:ln w="9525">
            <a:noFill/>
          </a:ln>
        </p:spPr>
      </p:pic>
      <p:pic>
        <p:nvPicPr>
          <p:cNvPr id="86069" name="Picture 53" descr="coc 2"/>
          <p:cNvPicPr>
            <a:picLocks noChangeAspect="1"/>
          </p:cNvPicPr>
          <p:nvPr/>
        </p:nvPicPr>
        <p:blipFill>
          <a:blip r:embed="rId2"/>
          <a:stretch>
            <a:fillRect/>
          </a:stretch>
        </p:blipFill>
        <p:spPr>
          <a:xfrm>
            <a:off x="4419600" y="3505200"/>
            <a:ext cx="1143000" cy="971550"/>
          </a:xfrm>
          <a:prstGeom prst="rect">
            <a:avLst/>
          </a:prstGeom>
          <a:noFill/>
          <a:ln w="9525">
            <a:noFill/>
          </a:ln>
        </p:spPr>
      </p:pic>
      <p:pic>
        <p:nvPicPr>
          <p:cNvPr id="86070" name="Picture 54" descr="coc 2"/>
          <p:cNvPicPr>
            <a:picLocks noChangeAspect="1"/>
          </p:cNvPicPr>
          <p:nvPr/>
        </p:nvPicPr>
        <p:blipFill>
          <a:blip r:embed="rId3"/>
          <a:stretch>
            <a:fillRect/>
          </a:stretch>
        </p:blipFill>
        <p:spPr>
          <a:xfrm>
            <a:off x="5791200" y="3429000"/>
            <a:ext cx="1066800" cy="1047750"/>
          </a:xfrm>
          <a:prstGeom prst="rect">
            <a:avLst/>
          </a:prstGeom>
          <a:noFill/>
          <a:ln w="9525">
            <a:noFill/>
          </a:ln>
        </p:spPr>
      </p:pic>
      <p:pic>
        <p:nvPicPr>
          <p:cNvPr id="86071" name="Picture 55" descr="coc 2"/>
          <p:cNvPicPr>
            <a:picLocks noChangeAspect="1"/>
          </p:cNvPicPr>
          <p:nvPr/>
        </p:nvPicPr>
        <p:blipFill>
          <a:blip r:embed="rId4"/>
          <a:stretch>
            <a:fillRect/>
          </a:stretch>
        </p:blipFill>
        <p:spPr>
          <a:xfrm>
            <a:off x="7010400" y="3429000"/>
            <a:ext cx="1143000" cy="1047750"/>
          </a:xfrm>
          <a:prstGeom prst="rect">
            <a:avLst/>
          </a:prstGeom>
          <a:noFill/>
          <a:ln w="9525">
            <a:noFill/>
          </a:ln>
        </p:spPr>
      </p:pic>
      <p:pic>
        <p:nvPicPr>
          <p:cNvPr id="86072" name="Picture 56" descr="coc 2"/>
          <p:cNvPicPr>
            <a:picLocks noChangeAspect="1"/>
          </p:cNvPicPr>
          <p:nvPr/>
        </p:nvPicPr>
        <p:blipFill>
          <a:blip r:embed="rId4"/>
          <a:stretch>
            <a:fillRect/>
          </a:stretch>
        </p:blipFill>
        <p:spPr>
          <a:xfrm>
            <a:off x="8229600" y="3429000"/>
            <a:ext cx="1143000" cy="1047750"/>
          </a:xfrm>
          <a:prstGeom prst="rect">
            <a:avLst/>
          </a:prstGeom>
          <a:noFill/>
          <a:ln w="9525">
            <a:noFill/>
          </a:ln>
        </p:spPr>
      </p:pic>
      <p:pic>
        <p:nvPicPr>
          <p:cNvPr id="25609" name="Picture 57" descr="bat trang"/>
          <p:cNvPicPr>
            <a:picLocks noChangeAspect="1"/>
          </p:cNvPicPr>
          <p:nvPr/>
        </p:nvPicPr>
        <p:blipFill>
          <a:blip r:embed="rId5"/>
          <a:stretch>
            <a:fillRect/>
          </a:stretch>
        </p:blipFill>
        <p:spPr>
          <a:xfrm>
            <a:off x="8305800" y="1752600"/>
            <a:ext cx="1143000" cy="919163"/>
          </a:xfrm>
          <a:prstGeom prst="rect">
            <a:avLst/>
          </a:prstGeom>
          <a:noFill/>
          <a:ln w="9525">
            <a:noFill/>
          </a:ln>
        </p:spPr>
      </p:pic>
      <p:pic>
        <p:nvPicPr>
          <p:cNvPr id="25610" name="Picture 58" descr="bat trang"/>
          <p:cNvPicPr>
            <a:picLocks noChangeAspect="1"/>
          </p:cNvPicPr>
          <p:nvPr/>
        </p:nvPicPr>
        <p:blipFill>
          <a:blip r:embed="rId5"/>
          <a:stretch>
            <a:fillRect/>
          </a:stretch>
        </p:blipFill>
        <p:spPr>
          <a:xfrm>
            <a:off x="7010400" y="1752600"/>
            <a:ext cx="1143000" cy="919163"/>
          </a:xfrm>
          <a:prstGeom prst="rect">
            <a:avLst/>
          </a:prstGeom>
          <a:noFill/>
          <a:ln w="9525">
            <a:noFill/>
          </a:ln>
        </p:spPr>
      </p:pic>
      <p:pic>
        <p:nvPicPr>
          <p:cNvPr id="25611" name="Picture 59" descr="bat trang"/>
          <p:cNvPicPr>
            <a:picLocks noChangeAspect="1"/>
          </p:cNvPicPr>
          <p:nvPr/>
        </p:nvPicPr>
        <p:blipFill>
          <a:blip r:embed="rId5"/>
          <a:stretch>
            <a:fillRect/>
          </a:stretch>
        </p:blipFill>
        <p:spPr>
          <a:xfrm>
            <a:off x="5715000" y="1752600"/>
            <a:ext cx="1143000" cy="919163"/>
          </a:xfrm>
          <a:prstGeom prst="rect">
            <a:avLst/>
          </a:prstGeom>
          <a:solidFill>
            <a:srgbClr val="FFFFFF"/>
          </a:solidFill>
          <a:ln w="9525" cap="flat" cmpd="sng">
            <a:solidFill>
              <a:srgbClr val="FFFFFF"/>
            </a:solidFill>
            <a:prstDash val="solid"/>
            <a:miter/>
            <a:headEnd type="none" w="med" len="med"/>
            <a:tailEnd type="none" w="med" len="med"/>
          </a:ln>
        </p:spPr>
      </p:pic>
      <p:pic>
        <p:nvPicPr>
          <p:cNvPr id="25612" name="Picture 60" descr="bat trang"/>
          <p:cNvPicPr>
            <a:picLocks noChangeAspect="1"/>
          </p:cNvPicPr>
          <p:nvPr/>
        </p:nvPicPr>
        <p:blipFill>
          <a:blip r:embed="rId5"/>
          <a:stretch>
            <a:fillRect/>
          </a:stretch>
        </p:blipFill>
        <p:spPr>
          <a:xfrm>
            <a:off x="4419600" y="1752600"/>
            <a:ext cx="1143000" cy="919163"/>
          </a:xfrm>
          <a:prstGeom prst="rect">
            <a:avLst/>
          </a:prstGeom>
          <a:noFill/>
          <a:ln w="9525">
            <a:noFill/>
          </a:ln>
        </p:spPr>
      </p:pic>
      <p:pic>
        <p:nvPicPr>
          <p:cNvPr id="25613" name="Picture 61" descr="bat trang"/>
          <p:cNvPicPr>
            <a:picLocks noChangeAspect="1"/>
          </p:cNvPicPr>
          <p:nvPr/>
        </p:nvPicPr>
        <p:blipFill>
          <a:blip r:embed="rId5"/>
          <a:stretch>
            <a:fillRect/>
          </a:stretch>
        </p:blipFill>
        <p:spPr>
          <a:xfrm>
            <a:off x="3124200" y="1752600"/>
            <a:ext cx="1143000" cy="919163"/>
          </a:xfrm>
          <a:prstGeom prst="rect">
            <a:avLst/>
          </a:prstGeom>
          <a:noFill/>
          <a:ln w="9525">
            <a:noFill/>
          </a:ln>
        </p:spPr>
      </p:pic>
      <p:sp>
        <p:nvSpPr>
          <p:cNvPr id="25614" name="WordArt 34"/>
          <p:cNvSpPr>
            <a:spLocks noTextEdit="1"/>
          </p:cNvSpPr>
          <p:nvPr/>
        </p:nvSpPr>
        <p:spPr>
          <a:xfrm>
            <a:off x="9525000" y="3429000"/>
            <a:ext cx="838200" cy="1143000"/>
          </a:xfrm>
          <a:prstGeom prst="rect">
            <a:avLst/>
          </a:prstGeom>
        </p:spPr>
        <p:txBody>
          <a:bodyPr wrap="none" fromWordArt="1">
            <a:prstTxWarp prst="textPlain">
              <a:avLst>
                <a:gd name="adj" fmla="val 50000"/>
              </a:avLst>
            </a:prstTxWarp>
            <a:normAutofit/>
          </a:bodyPr>
          <a:p>
            <a:pPr algn="ctr"/>
            <a:r>
              <a:rPr lang="en-US" sz="3600" b="1">
                <a:ln w="19050" cap="flat" cmpd="sng">
                  <a:solidFill>
                    <a:srgbClr val="FFFF00"/>
                  </a:solidFill>
                  <a:prstDash val="solid"/>
                  <a:headEnd type="none" w="med" len="med"/>
                  <a:tailEnd type="none" w="med" len="med"/>
                </a:ln>
                <a:solidFill>
                  <a:srgbClr val="00FF00"/>
                </a:solidFill>
                <a:effectLst>
                  <a:outerShdw dist="35921" dir="2699999" algn="ctr" rotWithShape="0">
                    <a:srgbClr val="990000"/>
                  </a:outerShdw>
                </a:effectLst>
                <a:latin typeface=".VnArial" charset="0"/>
                <a:ea typeface=".VnArial" charset="0"/>
              </a:rPr>
              <a:t>5</a:t>
            </a:r>
            <a:endParaRPr lang="en-US" sz="3600" b="1">
              <a:ln w="19050" cap="flat" cmpd="sng">
                <a:solidFill>
                  <a:srgbClr val="FFFF00"/>
                </a:solidFill>
                <a:prstDash val="solid"/>
                <a:headEnd type="none" w="med" len="med"/>
                <a:tailEnd type="none" w="med" len="med"/>
              </a:ln>
              <a:solidFill>
                <a:srgbClr val="00FF00"/>
              </a:solidFill>
              <a:effectLst>
                <a:outerShdw dist="35921" dir="2699999" algn="ctr" rotWithShape="0">
                  <a:srgbClr val="990000"/>
                </a:outerShdw>
              </a:effectLst>
              <a:latin typeface=".VnArial" charset="0"/>
              <a:ea typeface=".VnArial"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86072"/>
                                        </p:tgtEl>
                                        <p:attrNameLst>
                                          <p:attrName>ppt_w</p:attrName>
                                        </p:attrNameLst>
                                      </p:cBhvr>
                                      <p:tavLst>
                                        <p:tav tm="0">
                                          <p:val>
                                            <p:strVal val="ppt_w"/>
                                          </p:val>
                                        </p:tav>
                                        <p:tav tm="100000">
                                          <p:val>
                                            <p:strVal val="ppt_w*0.70"/>
                                          </p:val>
                                        </p:tav>
                                      </p:tavLst>
                                    </p:anim>
                                    <p:anim calcmode="lin" valueType="num">
                                      <p:cBhvr>
                                        <p:cTn id="7" dur="1000"/>
                                        <p:tgtEl>
                                          <p:spTgt spid="86072"/>
                                        </p:tgtEl>
                                        <p:attrNameLst>
                                          <p:attrName>ppt_h</p:attrName>
                                        </p:attrNameLst>
                                      </p:cBhvr>
                                      <p:tavLst>
                                        <p:tav tm="0">
                                          <p:val>
                                            <p:strVal val="ppt_h"/>
                                          </p:val>
                                        </p:tav>
                                        <p:tav tm="100000">
                                          <p:val>
                                            <p:strVal val="ppt_h"/>
                                          </p:val>
                                        </p:tav>
                                      </p:tavLst>
                                    </p:anim>
                                    <p:animEffect transition="out" filter="fade">
                                      <p:cBhvr>
                                        <p:cTn id="8" dur="1000"/>
                                        <p:tgtEl>
                                          <p:spTgt spid="86072"/>
                                        </p:tgtEl>
                                      </p:cBhvr>
                                    </p:animEffect>
                                    <p:set>
                                      <p:cBhvr>
                                        <p:cTn id="9" dur="1" fill="hold">
                                          <p:stCondLst>
                                            <p:cond delay="999"/>
                                          </p:stCondLst>
                                        </p:cTn>
                                        <p:tgtEl>
                                          <p:spTgt spid="86072"/>
                                        </p:tgtEl>
                                        <p:attrNameLst>
                                          <p:attrName>style.visibility</p:attrName>
                                        </p:attrNameLst>
                                      </p:cBhvr>
                                      <p:to>
                                        <p:strVal val="hidden"/>
                                      </p:to>
                                    </p:set>
                                  </p:childTnLst>
                                </p:cTn>
                              </p:par>
                              <p:par>
                                <p:cTn id="10" presetID="55" presetClass="exit" presetSubtype="0" fill="hold" nodeType="withEffect">
                                  <p:stCondLst>
                                    <p:cond delay="0"/>
                                  </p:stCondLst>
                                  <p:childTnLst>
                                    <p:anim calcmode="lin" valueType="num">
                                      <p:cBhvr>
                                        <p:cTn id="11" dur="1000"/>
                                        <p:tgtEl>
                                          <p:spTgt spid="25614"/>
                                        </p:tgtEl>
                                        <p:attrNameLst>
                                          <p:attrName>ppt_w</p:attrName>
                                        </p:attrNameLst>
                                      </p:cBhvr>
                                      <p:tavLst>
                                        <p:tav tm="0">
                                          <p:val>
                                            <p:strVal val="ppt_w"/>
                                          </p:val>
                                        </p:tav>
                                        <p:tav tm="100000">
                                          <p:val>
                                            <p:strVal val="ppt_w*0.70"/>
                                          </p:val>
                                        </p:tav>
                                      </p:tavLst>
                                    </p:anim>
                                    <p:anim calcmode="lin" valueType="num">
                                      <p:cBhvr>
                                        <p:cTn id="12" dur="1000"/>
                                        <p:tgtEl>
                                          <p:spTgt spid="25614"/>
                                        </p:tgtEl>
                                        <p:attrNameLst>
                                          <p:attrName>ppt_h</p:attrName>
                                        </p:attrNameLst>
                                      </p:cBhvr>
                                      <p:tavLst>
                                        <p:tav tm="0">
                                          <p:val>
                                            <p:strVal val="ppt_h"/>
                                          </p:val>
                                        </p:tav>
                                        <p:tav tm="100000">
                                          <p:val>
                                            <p:strVal val="ppt_h"/>
                                          </p:val>
                                        </p:tav>
                                      </p:tavLst>
                                    </p:anim>
                                    <p:animEffect transition="out" filter="fade">
                                      <p:cBhvr>
                                        <p:cTn id="13" dur="1000"/>
                                        <p:tgtEl>
                                          <p:spTgt spid="25614"/>
                                        </p:tgtEl>
                                      </p:cBhvr>
                                    </p:animEffect>
                                    <p:set>
                                      <p:cBhvr>
                                        <p:cTn id="14" dur="1" fill="hold">
                                          <p:stCondLst>
                                            <p:cond delay="999"/>
                                          </p:stCondLst>
                                        </p:cTn>
                                        <p:tgtEl>
                                          <p:spTgt spid="256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xit" presetSubtype="0" fill="hold" nodeType="clickEffect">
                                  <p:stCondLst>
                                    <p:cond delay="0"/>
                                  </p:stCondLst>
                                  <p:childTnLst>
                                    <p:anim calcmode="lin" valueType="num">
                                      <p:cBhvr>
                                        <p:cTn id="18" dur="1000"/>
                                        <p:tgtEl>
                                          <p:spTgt spid="86071"/>
                                        </p:tgtEl>
                                        <p:attrNameLst>
                                          <p:attrName>ppt_w</p:attrName>
                                        </p:attrNameLst>
                                      </p:cBhvr>
                                      <p:tavLst>
                                        <p:tav tm="0">
                                          <p:val>
                                            <p:strVal val="ppt_w"/>
                                          </p:val>
                                        </p:tav>
                                        <p:tav tm="100000">
                                          <p:val>
                                            <p:strVal val="ppt_w*0.70"/>
                                          </p:val>
                                        </p:tav>
                                      </p:tavLst>
                                    </p:anim>
                                    <p:anim calcmode="lin" valueType="num">
                                      <p:cBhvr>
                                        <p:cTn id="19" dur="1000"/>
                                        <p:tgtEl>
                                          <p:spTgt spid="86071"/>
                                        </p:tgtEl>
                                        <p:attrNameLst>
                                          <p:attrName>ppt_h</p:attrName>
                                        </p:attrNameLst>
                                      </p:cBhvr>
                                      <p:tavLst>
                                        <p:tav tm="0">
                                          <p:val>
                                            <p:strVal val="ppt_h"/>
                                          </p:val>
                                        </p:tav>
                                        <p:tav tm="100000">
                                          <p:val>
                                            <p:strVal val="ppt_h"/>
                                          </p:val>
                                        </p:tav>
                                      </p:tavLst>
                                    </p:anim>
                                    <p:animEffect transition="out" filter="fade">
                                      <p:cBhvr>
                                        <p:cTn id="20" dur="1000"/>
                                        <p:tgtEl>
                                          <p:spTgt spid="86071"/>
                                        </p:tgtEl>
                                      </p:cBhvr>
                                    </p:animEffect>
                                    <p:set>
                                      <p:cBhvr>
                                        <p:cTn id="21" dur="1" fill="hold">
                                          <p:stCondLst>
                                            <p:cond delay="999"/>
                                          </p:stCondLst>
                                        </p:cTn>
                                        <p:tgtEl>
                                          <p:spTgt spid="8607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nodeType="clickEffect">
                                  <p:stCondLst>
                                    <p:cond delay="0"/>
                                  </p:stCondLst>
                                  <p:childTnLst>
                                    <p:anim calcmode="lin" valueType="num">
                                      <p:cBhvr>
                                        <p:cTn id="25" dur="1000"/>
                                        <p:tgtEl>
                                          <p:spTgt spid="86070"/>
                                        </p:tgtEl>
                                        <p:attrNameLst>
                                          <p:attrName>ppt_w</p:attrName>
                                        </p:attrNameLst>
                                      </p:cBhvr>
                                      <p:tavLst>
                                        <p:tav tm="0">
                                          <p:val>
                                            <p:strVal val="ppt_w"/>
                                          </p:val>
                                        </p:tav>
                                        <p:tav tm="100000">
                                          <p:val>
                                            <p:strVal val="ppt_w*0.70"/>
                                          </p:val>
                                        </p:tav>
                                      </p:tavLst>
                                    </p:anim>
                                    <p:anim calcmode="lin" valueType="num">
                                      <p:cBhvr>
                                        <p:cTn id="26" dur="1000"/>
                                        <p:tgtEl>
                                          <p:spTgt spid="86070"/>
                                        </p:tgtEl>
                                        <p:attrNameLst>
                                          <p:attrName>ppt_h</p:attrName>
                                        </p:attrNameLst>
                                      </p:cBhvr>
                                      <p:tavLst>
                                        <p:tav tm="0">
                                          <p:val>
                                            <p:strVal val="ppt_h"/>
                                          </p:val>
                                        </p:tav>
                                        <p:tav tm="100000">
                                          <p:val>
                                            <p:strVal val="ppt_h"/>
                                          </p:val>
                                        </p:tav>
                                      </p:tavLst>
                                    </p:anim>
                                    <p:animEffect transition="out" filter="fade">
                                      <p:cBhvr>
                                        <p:cTn id="27" dur="1000"/>
                                        <p:tgtEl>
                                          <p:spTgt spid="86070"/>
                                        </p:tgtEl>
                                      </p:cBhvr>
                                    </p:animEffect>
                                    <p:set>
                                      <p:cBhvr>
                                        <p:cTn id="28" dur="1" fill="hold">
                                          <p:stCondLst>
                                            <p:cond delay="999"/>
                                          </p:stCondLst>
                                        </p:cTn>
                                        <p:tgtEl>
                                          <p:spTgt spid="8607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xit" presetSubtype="0" fill="hold" nodeType="clickEffect">
                                  <p:stCondLst>
                                    <p:cond delay="0"/>
                                  </p:stCondLst>
                                  <p:childTnLst>
                                    <p:anim calcmode="lin" valueType="num">
                                      <p:cBhvr>
                                        <p:cTn id="32" dur="1000"/>
                                        <p:tgtEl>
                                          <p:spTgt spid="86069"/>
                                        </p:tgtEl>
                                        <p:attrNameLst>
                                          <p:attrName>ppt_w</p:attrName>
                                        </p:attrNameLst>
                                      </p:cBhvr>
                                      <p:tavLst>
                                        <p:tav tm="0">
                                          <p:val>
                                            <p:strVal val="ppt_w"/>
                                          </p:val>
                                        </p:tav>
                                        <p:tav tm="100000">
                                          <p:val>
                                            <p:strVal val="ppt_w*0.70"/>
                                          </p:val>
                                        </p:tav>
                                      </p:tavLst>
                                    </p:anim>
                                    <p:anim calcmode="lin" valueType="num">
                                      <p:cBhvr>
                                        <p:cTn id="33" dur="1000"/>
                                        <p:tgtEl>
                                          <p:spTgt spid="86069"/>
                                        </p:tgtEl>
                                        <p:attrNameLst>
                                          <p:attrName>ppt_h</p:attrName>
                                        </p:attrNameLst>
                                      </p:cBhvr>
                                      <p:tavLst>
                                        <p:tav tm="0">
                                          <p:val>
                                            <p:strVal val="ppt_h"/>
                                          </p:val>
                                        </p:tav>
                                        <p:tav tm="100000">
                                          <p:val>
                                            <p:strVal val="ppt_h"/>
                                          </p:val>
                                        </p:tav>
                                      </p:tavLst>
                                    </p:anim>
                                    <p:animEffect transition="out" filter="fade">
                                      <p:cBhvr>
                                        <p:cTn id="34" dur="1000"/>
                                        <p:tgtEl>
                                          <p:spTgt spid="86069"/>
                                        </p:tgtEl>
                                      </p:cBhvr>
                                    </p:animEffect>
                                    <p:set>
                                      <p:cBhvr>
                                        <p:cTn id="35" dur="1" fill="hold">
                                          <p:stCondLst>
                                            <p:cond delay="999"/>
                                          </p:stCondLst>
                                        </p:cTn>
                                        <p:tgtEl>
                                          <p:spTgt spid="8606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5" presetClass="exit" presetSubtype="0" fill="hold" nodeType="clickEffect">
                                  <p:stCondLst>
                                    <p:cond delay="0"/>
                                  </p:stCondLst>
                                  <p:childTnLst>
                                    <p:anim calcmode="lin" valueType="num">
                                      <p:cBhvr>
                                        <p:cTn id="39" dur="1000"/>
                                        <p:tgtEl>
                                          <p:spTgt spid="86068"/>
                                        </p:tgtEl>
                                        <p:attrNameLst>
                                          <p:attrName>ppt_w</p:attrName>
                                        </p:attrNameLst>
                                      </p:cBhvr>
                                      <p:tavLst>
                                        <p:tav tm="0">
                                          <p:val>
                                            <p:strVal val="ppt_w"/>
                                          </p:val>
                                        </p:tav>
                                        <p:tav tm="100000">
                                          <p:val>
                                            <p:strVal val="ppt_w*0.70"/>
                                          </p:val>
                                        </p:tav>
                                      </p:tavLst>
                                    </p:anim>
                                    <p:anim calcmode="lin" valueType="num">
                                      <p:cBhvr>
                                        <p:cTn id="40" dur="1000"/>
                                        <p:tgtEl>
                                          <p:spTgt spid="86068"/>
                                        </p:tgtEl>
                                        <p:attrNameLst>
                                          <p:attrName>ppt_h</p:attrName>
                                        </p:attrNameLst>
                                      </p:cBhvr>
                                      <p:tavLst>
                                        <p:tav tm="0">
                                          <p:val>
                                            <p:strVal val="ppt_h"/>
                                          </p:val>
                                        </p:tav>
                                        <p:tav tm="100000">
                                          <p:val>
                                            <p:strVal val="ppt_h"/>
                                          </p:val>
                                        </p:tav>
                                      </p:tavLst>
                                    </p:anim>
                                    <p:animEffect transition="out" filter="fade">
                                      <p:cBhvr>
                                        <p:cTn id="41" dur="1000"/>
                                        <p:tgtEl>
                                          <p:spTgt spid="86068"/>
                                        </p:tgtEl>
                                      </p:cBhvr>
                                    </p:animEffect>
                                    <p:set>
                                      <p:cBhvr>
                                        <p:cTn id="42" dur="1" fill="hold">
                                          <p:stCondLst>
                                            <p:cond delay="999"/>
                                          </p:stCondLst>
                                        </p:cTn>
                                        <p:tgtEl>
                                          <p:spTgt spid="860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p:pic>
        <p:nvPicPr>
          <p:cNvPr id="100393" name="Picture 41" descr="bat trang"/>
          <p:cNvPicPr>
            <a:picLocks noChangeAspect="1"/>
          </p:cNvPicPr>
          <p:nvPr/>
        </p:nvPicPr>
        <p:blipFill>
          <a:blip r:embed="rId1"/>
          <a:stretch>
            <a:fillRect/>
          </a:stretch>
        </p:blipFill>
        <p:spPr>
          <a:xfrm>
            <a:off x="3352800" y="2286000"/>
            <a:ext cx="1143000" cy="919163"/>
          </a:xfrm>
          <a:prstGeom prst="rect">
            <a:avLst/>
          </a:prstGeom>
          <a:noFill/>
          <a:ln w="9525">
            <a:noFill/>
          </a:ln>
        </p:spPr>
      </p:pic>
      <p:pic>
        <p:nvPicPr>
          <p:cNvPr id="100394" name="Picture 42" descr="bat trang"/>
          <p:cNvPicPr>
            <a:picLocks noChangeAspect="1"/>
          </p:cNvPicPr>
          <p:nvPr/>
        </p:nvPicPr>
        <p:blipFill>
          <a:blip r:embed="rId1"/>
          <a:stretch>
            <a:fillRect/>
          </a:stretch>
        </p:blipFill>
        <p:spPr>
          <a:xfrm>
            <a:off x="4724400" y="2286000"/>
            <a:ext cx="1143000" cy="919163"/>
          </a:xfrm>
          <a:prstGeom prst="rect">
            <a:avLst/>
          </a:prstGeom>
          <a:noFill/>
          <a:ln w="9525">
            <a:noFill/>
          </a:ln>
        </p:spPr>
      </p:pic>
      <p:pic>
        <p:nvPicPr>
          <p:cNvPr id="100396" name="Picture 44" descr="bat trang"/>
          <p:cNvPicPr>
            <a:picLocks noChangeAspect="1"/>
          </p:cNvPicPr>
          <p:nvPr/>
        </p:nvPicPr>
        <p:blipFill>
          <a:blip r:embed="rId1"/>
          <a:stretch>
            <a:fillRect/>
          </a:stretch>
        </p:blipFill>
        <p:spPr>
          <a:xfrm>
            <a:off x="7391400" y="2286000"/>
            <a:ext cx="1143000" cy="919163"/>
          </a:xfrm>
          <a:prstGeom prst="rect">
            <a:avLst/>
          </a:prstGeom>
          <a:noFill/>
          <a:ln w="9525">
            <a:noFill/>
          </a:ln>
        </p:spPr>
      </p:pic>
      <p:sp>
        <p:nvSpPr>
          <p:cNvPr id="26629" name="WordArt 29"/>
          <p:cNvSpPr>
            <a:spLocks noTextEdit="1"/>
          </p:cNvSpPr>
          <p:nvPr/>
        </p:nvSpPr>
        <p:spPr>
          <a:xfrm rot="1060781">
            <a:off x="2286000" y="3429000"/>
            <a:ext cx="457200" cy="533400"/>
          </a:xfrm>
          <a:prstGeom prst="rect">
            <a:avLst/>
          </a:prstGeom>
        </p:spPr>
        <p:txBody>
          <a:bodyPr wrap="none" fromWordArt="1">
            <a:prstTxWarp prst="textPlain">
              <a:avLst>
                <a:gd name="adj" fmla="val 69310"/>
              </a:avLst>
            </a:prstTxWarp>
            <a:normAutofit/>
          </a:bodyPr>
          <a:p>
            <a:pPr algn="ctr"/>
            <a:r>
              <a:rPr 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VnArial" charset="0"/>
                <a:ea typeface=".VnArial" charset="0"/>
              </a:rPr>
              <a:t>1</a:t>
            </a:r>
            <a:endParaRPr 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VnArial" charset="0"/>
              <a:ea typeface=".VnArial" charset="0"/>
            </a:endParaRPr>
          </a:p>
        </p:txBody>
      </p:sp>
      <p:sp>
        <p:nvSpPr>
          <p:cNvPr id="26630" name="WordArt 30"/>
          <p:cNvSpPr>
            <a:spLocks noTextEdit="1"/>
          </p:cNvSpPr>
          <p:nvPr/>
        </p:nvSpPr>
        <p:spPr>
          <a:xfrm>
            <a:off x="3581400" y="3429000"/>
            <a:ext cx="533400" cy="561975"/>
          </a:xfrm>
          <a:prstGeom prst="rect">
            <a:avLst/>
          </a:prstGeom>
        </p:spPr>
        <p:txBody>
          <a:bodyPr wrap="none" fromWordArt="1">
            <a:prstTxWarp prst="textPlain">
              <a:avLst>
                <a:gd name="adj" fmla="val 50000"/>
              </a:avLst>
            </a:prstTxWarp>
            <a:normAutofit/>
          </a:bodyPr>
          <a:p>
            <a:pPr algn="ctr"/>
            <a:r>
              <a:rPr lang="en-US" sz="3600" b="1">
                <a:ln w="19050" cap="flat" cmpd="sng">
                  <a:solidFill>
                    <a:srgbClr val="FF6600"/>
                  </a:solidFill>
                  <a:prstDash val="solid"/>
                  <a:headEnd type="none" w="med" len="med"/>
                  <a:tailEnd type="none" w="med" len="med"/>
                </a:ln>
                <a:solidFill>
                  <a:srgbClr val="FF6600"/>
                </a:solidFill>
                <a:effectLst>
                  <a:outerShdw dist="35921" dir="2699999" algn="ctr" rotWithShape="0">
                    <a:srgbClr val="990000"/>
                  </a:outerShdw>
                </a:effectLst>
                <a:latin typeface=".VnArial" charset="0"/>
                <a:ea typeface=".VnArial" charset="0"/>
              </a:rPr>
              <a:t>2</a:t>
            </a:r>
            <a:endParaRPr lang="en-US" sz="3600" b="1">
              <a:ln w="19050" cap="flat" cmpd="sng">
                <a:solidFill>
                  <a:srgbClr val="FF6600"/>
                </a:solidFill>
                <a:prstDash val="solid"/>
                <a:headEnd type="none" w="med" len="med"/>
                <a:tailEnd type="none" w="med" len="med"/>
              </a:ln>
              <a:solidFill>
                <a:srgbClr val="FF6600"/>
              </a:solidFill>
              <a:effectLst>
                <a:outerShdw dist="35921" dir="2699999" algn="ctr" rotWithShape="0">
                  <a:srgbClr val="990000"/>
                </a:outerShdw>
              </a:effectLst>
              <a:latin typeface=".VnArial" charset="0"/>
              <a:ea typeface=".VnArial" charset="0"/>
            </a:endParaRPr>
          </a:p>
        </p:txBody>
      </p:sp>
      <p:sp>
        <p:nvSpPr>
          <p:cNvPr id="26631" name="WordArt 31"/>
          <p:cNvSpPr>
            <a:spLocks noTextEdit="1"/>
          </p:cNvSpPr>
          <p:nvPr/>
        </p:nvSpPr>
        <p:spPr>
          <a:xfrm>
            <a:off x="5029200" y="3429000"/>
            <a:ext cx="533400" cy="561975"/>
          </a:xfrm>
          <a:prstGeom prst="rect">
            <a:avLst/>
          </a:prstGeom>
        </p:spPr>
        <p:txBody>
          <a:bodyPr wrap="none" fromWordArt="1">
            <a:prstTxWarp prst="textPlain">
              <a:avLst>
                <a:gd name="adj" fmla="val 50000"/>
              </a:avLst>
            </a:prstTxWarp>
            <a:normAutofit/>
          </a:bodyPr>
          <a:p>
            <a:pPr algn="ctr"/>
            <a:r>
              <a:rPr 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VnArial" charset="0"/>
                <a:ea typeface=".VnArial" charset="0"/>
              </a:rPr>
              <a:t>3</a:t>
            </a:r>
            <a:endParaRPr 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VnArial" charset="0"/>
              <a:ea typeface=".VnArial" charset="0"/>
            </a:endParaRPr>
          </a:p>
        </p:txBody>
      </p:sp>
      <p:sp>
        <p:nvSpPr>
          <p:cNvPr id="26632" name="WordArt 33"/>
          <p:cNvSpPr>
            <a:spLocks noTextEdit="1"/>
          </p:cNvSpPr>
          <p:nvPr/>
        </p:nvSpPr>
        <p:spPr>
          <a:xfrm>
            <a:off x="7696200" y="3429000"/>
            <a:ext cx="533400" cy="638175"/>
          </a:xfrm>
          <a:prstGeom prst="rect">
            <a:avLst/>
          </a:prstGeom>
        </p:spPr>
        <p:txBody>
          <a:bodyPr wrap="none" fromWordArt="1">
            <a:prstTxWarp prst="textPlain">
              <a:avLst>
                <a:gd name="adj" fmla="val 50000"/>
              </a:avLst>
            </a:prstTxWarp>
            <a:normAutofit/>
          </a:bodyPr>
          <a:p>
            <a:pPr algn="ctr"/>
            <a:r>
              <a:rPr lang="en-US" sz="3600" b="1">
                <a:ln w="19050" cap="flat" cmpd="sng">
                  <a:solidFill>
                    <a:srgbClr val="FF6600"/>
                  </a:solidFill>
                  <a:prstDash val="solid"/>
                  <a:headEnd type="none" w="med" len="med"/>
                  <a:tailEnd type="none" w="med" len="med"/>
                </a:ln>
                <a:solidFill>
                  <a:srgbClr val="FF6600"/>
                </a:solidFill>
                <a:effectLst>
                  <a:outerShdw dist="35921" dir="2699999" algn="ctr" rotWithShape="0">
                    <a:srgbClr val="990000"/>
                  </a:outerShdw>
                </a:effectLst>
                <a:latin typeface=".VnArial" charset="0"/>
                <a:ea typeface=".VnArial" charset="0"/>
              </a:rPr>
              <a:t>5</a:t>
            </a:r>
            <a:endParaRPr lang="en-US" sz="3600" b="1">
              <a:ln w="19050" cap="flat" cmpd="sng">
                <a:solidFill>
                  <a:srgbClr val="FF6600"/>
                </a:solidFill>
                <a:prstDash val="solid"/>
                <a:headEnd type="none" w="med" len="med"/>
                <a:tailEnd type="none" w="med" len="med"/>
              </a:ln>
              <a:solidFill>
                <a:srgbClr val="FF6600"/>
              </a:solidFill>
              <a:effectLst>
                <a:outerShdw dist="35921" dir="2699999" algn="ctr" rotWithShape="0">
                  <a:srgbClr val="990000"/>
                </a:outerShdw>
              </a:effectLst>
              <a:latin typeface=".VnArial" charset="0"/>
              <a:ea typeface=".VnArial" charset="0"/>
            </a:endParaRPr>
          </a:p>
        </p:txBody>
      </p:sp>
      <p:pic>
        <p:nvPicPr>
          <p:cNvPr id="100392" name="Picture 40" descr="bat trang"/>
          <p:cNvPicPr>
            <a:picLocks noChangeAspect="1"/>
          </p:cNvPicPr>
          <p:nvPr/>
        </p:nvPicPr>
        <p:blipFill>
          <a:blip r:embed="rId1"/>
          <a:stretch>
            <a:fillRect/>
          </a:stretch>
        </p:blipFill>
        <p:spPr>
          <a:xfrm>
            <a:off x="1981200" y="2286000"/>
            <a:ext cx="1143000" cy="919163"/>
          </a:xfrm>
          <a:prstGeom prst="rect">
            <a:avLst/>
          </a:prstGeom>
          <a:noFill/>
          <a:ln w="9525">
            <a:noFill/>
          </a:ln>
        </p:spPr>
      </p:pic>
      <p:pic>
        <p:nvPicPr>
          <p:cNvPr id="100395" name="Picture 43" descr="bat trang"/>
          <p:cNvPicPr>
            <a:picLocks noChangeAspect="1"/>
          </p:cNvPicPr>
          <p:nvPr/>
        </p:nvPicPr>
        <p:blipFill>
          <a:blip r:embed="rId1"/>
          <a:stretch>
            <a:fillRect/>
          </a:stretch>
        </p:blipFill>
        <p:spPr>
          <a:xfrm>
            <a:off x="6019800" y="2286000"/>
            <a:ext cx="1143000" cy="919163"/>
          </a:xfrm>
          <a:prstGeom prst="rect">
            <a:avLst/>
          </a:prstGeom>
          <a:noFill/>
          <a:ln w="9525">
            <a:noFill/>
          </a:ln>
        </p:spPr>
      </p:pic>
      <p:sp>
        <p:nvSpPr>
          <p:cNvPr id="26635" name="WordArt 46"/>
          <p:cNvSpPr>
            <a:spLocks noTextEdit="1"/>
          </p:cNvSpPr>
          <p:nvPr/>
        </p:nvSpPr>
        <p:spPr>
          <a:xfrm>
            <a:off x="6324600" y="3505200"/>
            <a:ext cx="533400" cy="561975"/>
          </a:xfrm>
          <a:prstGeom prst="rect">
            <a:avLst/>
          </a:prstGeom>
        </p:spPr>
        <p:txBody>
          <a:bodyPr wrap="none" fromWordArt="1">
            <a:prstTxWarp prst="textPlain">
              <a:avLst>
                <a:gd name="adj" fmla="val 50000"/>
              </a:avLst>
            </a:prstTxWarp>
            <a:normAutofit/>
          </a:bodyPr>
          <a:p>
            <a:pPr algn="ctr"/>
            <a:r>
              <a:rPr 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VnArial" charset="0"/>
                <a:ea typeface=".VnArial" charset="0"/>
              </a:rPr>
              <a:t>4</a:t>
            </a:r>
            <a:endParaRPr 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VnArial" charset="0"/>
              <a:ea typeface=".VnArial"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linds(horizontal)">
                                      <p:cBhvr>
                                        <p:cTn id="7" dur="500"/>
                                        <p:tgtEl>
                                          <p:spTgt spid="266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blinds(horizontal)">
                                      <p:cBhvr>
                                        <p:cTn id="12" dur="500"/>
                                        <p:tgtEl>
                                          <p:spTgt spid="266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31"/>
                                        </p:tgtEl>
                                        <p:attrNameLst>
                                          <p:attrName>style.visibility</p:attrName>
                                        </p:attrNameLst>
                                      </p:cBhvr>
                                      <p:to>
                                        <p:strVal val="visible"/>
                                      </p:to>
                                    </p:set>
                                    <p:animEffect transition="in" filter="blinds(horizontal)">
                                      <p:cBhvr>
                                        <p:cTn id="17" dur="500"/>
                                        <p:tgtEl>
                                          <p:spTgt spid="2663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635"/>
                                        </p:tgtEl>
                                        <p:attrNameLst>
                                          <p:attrName>style.visibility</p:attrName>
                                        </p:attrNameLst>
                                      </p:cBhvr>
                                      <p:to>
                                        <p:strVal val="visible"/>
                                      </p:to>
                                    </p:set>
                                    <p:animEffect transition="in" filter="blinds(horizontal)">
                                      <p:cBhvr>
                                        <p:cTn id="22" dur="500"/>
                                        <p:tgtEl>
                                          <p:spTgt spid="266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32"/>
                                        </p:tgtEl>
                                        <p:attrNameLst>
                                          <p:attrName>style.visibility</p:attrName>
                                        </p:attrNameLst>
                                      </p:cBhvr>
                                      <p:to>
                                        <p:strVal val="visible"/>
                                      </p:to>
                                    </p:set>
                                    <p:animEffect transition="in" filter="blinds(horizontal)">
                                      <p:cBhvr>
                                        <p:cTn id="27" dur="500"/>
                                        <p:tgtEl>
                                          <p:spTgt spid="2663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nodeType="clickEffect">
                                  <p:stCondLst>
                                    <p:cond delay="0"/>
                                  </p:stCondLst>
                                  <p:childTnLst>
                                    <p:animEffect transition="out" filter="wedge">
                                      <p:cBhvr>
                                        <p:cTn id="31" dur="2000"/>
                                        <p:tgtEl>
                                          <p:spTgt spid="26635"/>
                                        </p:tgtEl>
                                      </p:cBhvr>
                                    </p:animEffect>
                                    <p:set>
                                      <p:cBhvr>
                                        <p:cTn id="32" dur="1" fill="hold">
                                          <p:stCondLst>
                                            <p:cond delay="1999"/>
                                          </p:stCondLst>
                                        </p:cTn>
                                        <p:tgtEl>
                                          <p:spTgt spid="26635"/>
                                        </p:tgtEl>
                                        <p:attrNameLst>
                                          <p:attrName>style.visibility</p:attrName>
                                        </p:attrNameLst>
                                      </p:cBhvr>
                                      <p:to>
                                        <p:strVal val="hidden"/>
                                      </p:to>
                                    </p:set>
                                  </p:childTnLst>
                                </p:cTn>
                              </p:par>
                              <p:par>
                                <p:cTn id="33" presetID="20" presetClass="exit" presetSubtype="0" fill="hold" nodeType="withEffect">
                                  <p:stCondLst>
                                    <p:cond delay="0"/>
                                  </p:stCondLst>
                                  <p:childTnLst>
                                    <p:animEffect transition="out" filter="wedge">
                                      <p:cBhvr>
                                        <p:cTn id="34" dur="2000"/>
                                        <p:tgtEl>
                                          <p:spTgt spid="100395"/>
                                        </p:tgtEl>
                                      </p:cBhvr>
                                    </p:animEffect>
                                    <p:set>
                                      <p:cBhvr>
                                        <p:cTn id="35" dur="1" fill="hold">
                                          <p:stCondLst>
                                            <p:cond delay="1999"/>
                                          </p:stCondLst>
                                        </p:cTn>
                                        <p:tgtEl>
                                          <p:spTgt spid="100395"/>
                                        </p:tgtEl>
                                        <p:attrNameLst>
                                          <p:attrName>style.visibility</p:attrName>
                                        </p:attrNameLst>
                                      </p:cBhvr>
                                      <p:to>
                                        <p:strVal val="hidden"/>
                                      </p:to>
                                    </p:set>
                                  </p:childTnLst>
                                </p:cTn>
                              </p:par>
                              <p:par>
                                <p:cTn id="36" presetID="20" presetClass="exit" presetSubtype="0" fill="hold" nodeType="withEffect">
                                  <p:stCondLst>
                                    <p:cond delay="0"/>
                                  </p:stCondLst>
                                  <p:childTnLst>
                                    <p:animEffect transition="out" filter="wedge">
                                      <p:cBhvr>
                                        <p:cTn id="37" dur="2000"/>
                                        <p:tgtEl>
                                          <p:spTgt spid="100396"/>
                                        </p:tgtEl>
                                      </p:cBhvr>
                                    </p:animEffect>
                                    <p:set>
                                      <p:cBhvr>
                                        <p:cTn id="38" dur="1" fill="hold">
                                          <p:stCondLst>
                                            <p:cond delay="1999"/>
                                          </p:stCondLst>
                                        </p:cTn>
                                        <p:tgtEl>
                                          <p:spTgt spid="100396"/>
                                        </p:tgtEl>
                                        <p:attrNameLst>
                                          <p:attrName>style.visibility</p:attrName>
                                        </p:attrNameLst>
                                      </p:cBhvr>
                                      <p:to>
                                        <p:strVal val="hidden"/>
                                      </p:to>
                                    </p:set>
                                  </p:childTnLst>
                                </p:cTn>
                              </p:par>
                              <p:par>
                                <p:cTn id="39" presetID="20" presetClass="exit" presetSubtype="0" fill="hold" nodeType="withEffect">
                                  <p:stCondLst>
                                    <p:cond delay="0"/>
                                  </p:stCondLst>
                                  <p:childTnLst>
                                    <p:animEffect transition="out" filter="wedge">
                                      <p:cBhvr>
                                        <p:cTn id="40" dur="2000"/>
                                        <p:tgtEl>
                                          <p:spTgt spid="26632"/>
                                        </p:tgtEl>
                                      </p:cBhvr>
                                    </p:animEffect>
                                    <p:set>
                                      <p:cBhvr>
                                        <p:cTn id="41" dur="1" fill="hold">
                                          <p:stCondLst>
                                            <p:cond delay="1999"/>
                                          </p:stCondLst>
                                        </p:cTn>
                                        <p:tgtEl>
                                          <p:spTgt spid="2663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5" presetClass="exit" presetSubtype="0" fill="hold" nodeType="clickEffect">
                                  <p:stCondLst>
                                    <p:cond delay="0"/>
                                  </p:stCondLst>
                                  <p:childTnLst>
                                    <p:anim calcmode="lin" valueType="num">
                                      <p:cBhvr>
                                        <p:cTn id="45" dur="1000"/>
                                        <p:tgtEl>
                                          <p:spTgt spid="100394"/>
                                        </p:tgtEl>
                                        <p:attrNameLst>
                                          <p:attrName>ppt_w</p:attrName>
                                        </p:attrNameLst>
                                      </p:cBhvr>
                                      <p:tavLst>
                                        <p:tav tm="0">
                                          <p:val>
                                            <p:strVal val="ppt_w"/>
                                          </p:val>
                                        </p:tav>
                                        <p:tav tm="100000">
                                          <p:val>
                                            <p:strVal val="ppt_w*0.70"/>
                                          </p:val>
                                        </p:tav>
                                      </p:tavLst>
                                    </p:anim>
                                    <p:anim calcmode="lin" valueType="num">
                                      <p:cBhvr>
                                        <p:cTn id="46" dur="1000"/>
                                        <p:tgtEl>
                                          <p:spTgt spid="100394"/>
                                        </p:tgtEl>
                                        <p:attrNameLst>
                                          <p:attrName>ppt_h</p:attrName>
                                        </p:attrNameLst>
                                      </p:cBhvr>
                                      <p:tavLst>
                                        <p:tav tm="0">
                                          <p:val>
                                            <p:strVal val="ppt_h"/>
                                          </p:val>
                                        </p:tav>
                                        <p:tav tm="100000">
                                          <p:val>
                                            <p:strVal val="ppt_h"/>
                                          </p:val>
                                        </p:tav>
                                      </p:tavLst>
                                    </p:anim>
                                    <p:animEffect transition="out" filter="fade">
                                      <p:cBhvr>
                                        <p:cTn id="47" dur="1000"/>
                                        <p:tgtEl>
                                          <p:spTgt spid="100394"/>
                                        </p:tgtEl>
                                      </p:cBhvr>
                                    </p:animEffect>
                                    <p:set>
                                      <p:cBhvr>
                                        <p:cTn id="48" dur="1" fill="hold">
                                          <p:stCondLst>
                                            <p:cond delay="999"/>
                                          </p:stCondLst>
                                        </p:cTn>
                                        <p:tgtEl>
                                          <p:spTgt spid="100394"/>
                                        </p:tgtEl>
                                        <p:attrNameLst>
                                          <p:attrName>style.visibility</p:attrName>
                                        </p:attrNameLst>
                                      </p:cBhvr>
                                      <p:to>
                                        <p:strVal val="hidden"/>
                                      </p:to>
                                    </p:set>
                                  </p:childTnLst>
                                </p:cTn>
                              </p:par>
                              <p:par>
                                <p:cTn id="49" presetID="55" presetClass="exit" presetSubtype="0" fill="hold" nodeType="withEffect">
                                  <p:stCondLst>
                                    <p:cond delay="0"/>
                                  </p:stCondLst>
                                  <p:childTnLst>
                                    <p:anim calcmode="lin" valueType="num">
                                      <p:cBhvr>
                                        <p:cTn id="50" dur="1000"/>
                                        <p:tgtEl>
                                          <p:spTgt spid="26631"/>
                                        </p:tgtEl>
                                        <p:attrNameLst>
                                          <p:attrName>ppt_w</p:attrName>
                                        </p:attrNameLst>
                                      </p:cBhvr>
                                      <p:tavLst>
                                        <p:tav tm="0">
                                          <p:val>
                                            <p:strVal val="ppt_w"/>
                                          </p:val>
                                        </p:tav>
                                        <p:tav tm="100000">
                                          <p:val>
                                            <p:strVal val="ppt_w*0.70"/>
                                          </p:val>
                                        </p:tav>
                                      </p:tavLst>
                                    </p:anim>
                                    <p:anim calcmode="lin" valueType="num">
                                      <p:cBhvr>
                                        <p:cTn id="51" dur="1000"/>
                                        <p:tgtEl>
                                          <p:spTgt spid="26631"/>
                                        </p:tgtEl>
                                        <p:attrNameLst>
                                          <p:attrName>ppt_h</p:attrName>
                                        </p:attrNameLst>
                                      </p:cBhvr>
                                      <p:tavLst>
                                        <p:tav tm="0">
                                          <p:val>
                                            <p:strVal val="ppt_h"/>
                                          </p:val>
                                        </p:tav>
                                        <p:tav tm="100000">
                                          <p:val>
                                            <p:strVal val="ppt_h"/>
                                          </p:val>
                                        </p:tav>
                                      </p:tavLst>
                                    </p:anim>
                                    <p:animEffect transition="out" filter="fade">
                                      <p:cBhvr>
                                        <p:cTn id="52" dur="1000"/>
                                        <p:tgtEl>
                                          <p:spTgt spid="26631"/>
                                        </p:tgtEl>
                                      </p:cBhvr>
                                    </p:animEffect>
                                    <p:set>
                                      <p:cBhvr>
                                        <p:cTn id="53" dur="1" fill="hold">
                                          <p:stCondLst>
                                            <p:cond delay="999"/>
                                          </p:stCondLst>
                                        </p:cTn>
                                        <p:tgtEl>
                                          <p:spTgt spid="2663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5" presetClass="exit" presetSubtype="0" fill="hold" nodeType="clickEffect">
                                  <p:stCondLst>
                                    <p:cond delay="0"/>
                                  </p:stCondLst>
                                  <p:childTnLst>
                                    <p:anim calcmode="lin" valueType="num">
                                      <p:cBhvr>
                                        <p:cTn id="57" dur="1000"/>
                                        <p:tgtEl>
                                          <p:spTgt spid="100392"/>
                                        </p:tgtEl>
                                        <p:attrNameLst>
                                          <p:attrName>ppt_w</p:attrName>
                                        </p:attrNameLst>
                                      </p:cBhvr>
                                      <p:tavLst>
                                        <p:tav tm="0">
                                          <p:val>
                                            <p:strVal val="ppt_w"/>
                                          </p:val>
                                        </p:tav>
                                        <p:tav tm="100000">
                                          <p:val>
                                            <p:strVal val="ppt_w*0.70"/>
                                          </p:val>
                                        </p:tav>
                                      </p:tavLst>
                                    </p:anim>
                                    <p:anim calcmode="lin" valueType="num">
                                      <p:cBhvr>
                                        <p:cTn id="58" dur="1000"/>
                                        <p:tgtEl>
                                          <p:spTgt spid="100392"/>
                                        </p:tgtEl>
                                        <p:attrNameLst>
                                          <p:attrName>ppt_h</p:attrName>
                                        </p:attrNameLst>
                                      </p:cBhvr>
                                      <p:tavLst>
                                        <p:tav tm="0">
                                          <p:val>
                                            <p:strVal val="ppt_h"/>
                                          </p:val>
                                        </p:tav>
                                        <p:tav tm="100000">
                                          <p:val>
                                            <p:strVal val="ppt_h"/>
                                          </p:val>
                                        </p:tav>
                                      </p:tavLst>
                                    </p:anim>
                                    <p:animEffect transition="out" filter="fade">
                                      <p:cBhvr>
                                        <p:cTn id="59" dur="1000"/>
                                        <p:tgtEl>
                                          <p:spTgt spid="100392"/>
                                        </p:tgtEl>
                                      </p:cBhvr>
                                    </p:animEffect>
                                    <p:set>
                                      <p:cBhvr>
                                        <p:cTn id="60" dur="1" fill="hold">
                                          <p:stCondLst>
                                            <p:cond delay="999"/>
                                          </p:stCondLst>
                                        </p:cTn>
                                        <p:tgtEl>
                                          <p:spTgt spid="100392"/>
                                        </p:tgtEl>
                                        <p:attrNameLst>
                                          <p:attrName>style.visibility</p:attrName>
                                        </p:attrNameLst>
                                      </p:cBhvr>
                                      <p:to>
                                        <p:strVal val="hidden"/>
                                      </p:to>
                                    </p:set>
                                  </p:childTnLst>
                                </p:cTn>
                              </p:par>
                              <p:par>
                                <p:cTn id="61" presetID="55" presetClass="exit" presetSubtype="0" fill="hold" nodeType="withEffect">
                                  <p:stCondLst>
                                    <p:cond delay="0"/>
                                  </p:stCondLst>
                                  <p:childTnLst>
                                    <p:anim calcmode="lin" valueType="num">
                                      <p:cBhvr>
                                        <p:cTn id="62" dur="1000"/>
                                        <p:tgtEl>
                                          <p:spTgt spid="100393"/>
                                        </p:tgtEl>
                                        <p:attrNameLst>
                                          <p:attrName>ppt_w</p:attrName>
                                        </p:attrNameLst>
                                      </p:cBhvr>
                                      <p:tavLst>
                                        <p:tav tm="0">
                                          <p:val>
                                            <p:strVal val="ppt_w"/>
                                          </p:val>
                                        </p:tav>
                                        <p:tav tm="100000">
                                          <p:val>
                                            <p:strVal val="ppt_w*0.70"/>
                                          </p:val>
                                        </p:tav>
                                      </p:tavLst>
                                    </p:anim>
                                    <p:anim calcmode="lin" valueType="num">
                                      <p:cBhvr>
                                        <p:cTn id="63" dur="1000"/>
                                        <p:tgtEl>
                                          <p:spTgt spid="100393"/>
                                        </p:tgtEl>
                                        <p:attrNameLst>
                                          <p:attrName>ppt_h</p:attrName>
                                        </p:attrNameLst>
                                      </p:cBhvr>
                                      <p:tavLst>
                                        <p:tav tm="0">
                                          <p:val>
                                            <p:strVal val="ppt_h"/>
                                          </p:val>
                                        </p:tav>
                                        <p:tav tm="100000">
                                          <p:val>
                                            <p:strVal val="ppt_h"/>
                                          </p:val>
                                        </p:tav>
                                      </p:tavLst>
                                    </p:anim>
                                    <p:animEffect transition="out" filter="fade">
                                      <p:cBhvr>
                                        <p:cTn id="64" dur="1000"/>
                                        <p:tgtEl>
                                          <p:spTgt spid="100393"/>
                                        </p:tgtEl>
                                      </p:cBhvr>
                                    </p:animEffect>
                                    <p:set>
                                      <p:cBhvr>
                                        <p:cTn id="65" dur="1" fill="hold">
                                          <p:stCondLst>
                                            <p:cond delay="999"/>
                                          </p:stCondLst>
                                        </p:cTn>
                                        <p:tgtEl>
                                          <p:spTgt spid="100393"/>
                                        </p:tgtEl>
                                        <p:attrNameLst>
                                          <p:attrName>style.visibility</p:attrName>
                                        </p:attrNameLst>
                                      </p:cBhvr>
                                      <p:to>
                                        <p:strVal val="hidden"/>
                                      </p:to>
                                    </p:set>
                                  </p:childTnLst>
                                </p:cTn>
                              </p:par>
                              <p:par>
                                <p:cTn id="66" presetID="55" presetClass="exit" presetSubtype="0" fill="hold" nodeType="withEffect">
                                  <p:stCondLst>
                                    <p:cond delay="0"/>
                                  </p:stCondLst>
                                  <p:childTnLst>
                                    <p:anim calcmode="lin" valueType="num">
                                      <p:cBhvr>
                                        <p:cTn id="67" dur="1000"/>
                                        <p:tgtEl>
                                          <p:spTgt spid="26630"/>
                                        </p:tgtEl>
                                        <p:attrNameLst>
                                          <p:attrName>ppt_w</p:attrName>
                                        </p:attrNameLst>
                                      </p:cBhvr>
                                      <p:tavLst>
                                        <p:tav tm="0">
                                          <p:val>
                                            <p:strVal val="ppt_w"/>
                                          </p:val>
                                        </p:tav>
                                        <p:tav tm="100000">
                                          <p:val>
                                            <p:strVal val="ppt_w*0.70"/>
                                          </p:val>
                                        </p:tav>
                                      </p:tavLst>
                                    </p:anim>
                                    <p:anim calcmode="lin" valueType="num">
                                      <p:cBhvr>
                                        <p:cTn id="68" dur="1000"/>
                                        <p:tgtEl>
                                          <p:spTgt spid="26630"/>
                                        </p:tgtEl>
                                        <p:attrNameLst>
                                          <p:attrName>ppt_h</p:attrName>
                                        </p:attrNameLst>
                                      </p:cBhvr>
                                      <p:tavLst>
                                        <p:tav tm="0">
                                          <p:val>
                                            <p:strVal val="ppt_h"/>
                                          </p:val>
                                        </p:tav>
                                        <p:tav tm="100000">
                                          <p:val>
                                            <p:strVal val="ppt_h"/>
                                          </p:val>
                                        </p:tav>
                                      </p:tavLst>
                                    </p:anim>
                                    <p:animEffect transition="out" filter="fade">
                                      <p:cBhvr>
                                        <p:cTn id="69" dur="1000"/>
                                        <p:tgtEl>
                                          <p:spTgt spid="26630"/>
                                        </p:tgtEl>
                                      </p:cBhvr>
                                    </p:animEffect>
                                    <p:set>
                                      <p:cBhvr>
                                        <p:cTn id="70" dur="1" fill="hold">
                                          <p:stCondLst>
                                            <p:cond delay="999"/>
                                          </p:stCondLst>
                                        </p:cTn>
                                        <p:tgtEl>
                                          <p:spTgt spid="26630"/>
                                        </p:tgtEl>
                                        <p:attrNameLst>
                                          <p:attrName>style.visibility</p:attrName>
                                        </p:attrNameLst>
                                      </p:cBhvr>
                                      <p:to>
                                        <p:strVal val="hidden"/>
                                      </p:to>
                                    </p:set>
                                  </p:childTnLst>
                                </p:cTn>
                              </p:par>
                              <p:par>
                                <p:cTn id="71" presetID="55" presetClass="exit" presetSubtype="0" fill="hold" nodeType="withEffect">
                                  <p:stCondLst>
                                    <p:cond delay="0"/>
                                  </p:stCondLst>
                                  <p:childTnLst>
                                    <p:anim calcmode="lin" valueType="num">
                                      <p:cBhvr>
                                        <p:cTn id="72" dur="1000"/>
                                        <p:tgtEl>
                                          <p:spTgt spid="26629"/>
                                        </p:tgtEl>
                                        <p:attrNameLst>
                                          <p:attrName>ppt_w</p:attrName>
                                        </p:attrNameLst>
                                      </p:cBhvr>
                                      <p:tavLst>
                                        <p:tav tm="0">
                                          <p:val>
                                            <p:strVal val="ppt_w"/>
                                          </p:val>
                                        </p:tav>
                                        <p:tav tm="100000">
                                          <p:val>
                                            <p:strVal val="ppt_w*0.70"/>
                                          </p:val>
                                        </p:tav>
                                      </p:tavLst>
                                    </p:anim>
                                    <p:anim calcmode="lin" valueType="num">
                                      <p:cBhvr>
                                        <p:cTn id="73" dur="1000"/>
                                        <p:tgtEl>
                                          <p:spTgt spid="26629"/>
                                        </p:tgtEl>
                                        <p:attrNameLst>
                                          <p:attrName>ppt_h</p:attrName>
                                        </p:attrNameLst>
                                      </p:cBhvr>
                                      <p:tavLst>
                                        <p:tav tm="0">
                                          <p:val>
                                            <p:strVal val="ppt_h"/>
                                          </p:val>
                                        </p:tav>
                                        <p:tav tm="100000">
                                          <p:val>
                                            <p:strVal val="ppt_h"/>
                                          </p:val>
                                        </p:tav>
                                      </p:tavLst>
                                    </p:anim>
                                    <p:animEffect transition="out" filter="fade">
                                      <p:cBhvr>
                                        <p:cTn id="74" dur="1000"/>
                                        <p:tgtEl>
                                          <p:spTgt spid="26629"/>
                                        </p:tgtEl>
                                      </p:cBhvr>
                                    </p:animEffect>
                                    <p:set>
                                      <p:cBhvr>
                                        <p:cTn id="75" dur="1" fill="hold">
                                          <p:stCondLst>
                                            <p:cond delay="999"/>
                                          </p:stCondLst>
                                        </p:cTn>
                                        <p:tgtEl>
                                          <p:spTgt spid="266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4" descr="b36"/>
          <p:cNvPicPr>
            <a:picLocks noChangeAspect="1"/>
          </p:cNvPicPr>
          <p:nvPr/>
        </p:nvPicPr>
        <p:blipFill>
          <a:blip r:embed="rId1"/>
          <a:stretch>
            <a:fillRect/>
          </a:stretch>
        </p:blipFill>
        <p:spPr>
          <a:xfrm>
            <a:off x="1219200" y="5029200"/>
            <a:ext cx="1817688" cy="1981200"/>
          </a:xfrm>
          <a:prstGeom prst="rect">
            <a:avLst/>
          </a:prstGeom>
          <a:noFill/>
          <a:ln w="9525">
            <a:noFill/>
          </a:ln>
        </p:spPr>
      </p:pic>
      <p:graphicFrame>
        <p:nvGraphicFramePr>
          <p:cNvPr id="27651" name="Object 5"/>
          <p:cNvGraphicFramePr>
            <a:graphicFrameLocks noChangeAspect="1"/>
          </p:cNvGraphicFramePr>
          <p:nvPr/>
        </p:nvGraphicFramePr>
        <p:xfrm>
          <a:off x="8669338" y="3429000"/>
          <a:ext cx="1998662" cy="3429000"/>
        </p:xfrm>
        <a:graphic>
          <a:graphicData uri="http://schemas.openxmlformats.org/presentationml/2006/ole">
            <mc:AlternateContent xmlns:mc="http://schemas.openxmlformats.org/markup-compatibility/2006">
              <mc:Choice xmlns:v="urn:schemas-microsoft-com:vml" Requires="v">
                <p:oleObj spid="_x0000_s3082" name="" r:id="rId2" imgW="1999615" imgH="1831340" progId="MS_ClipArt_Gallery.2">
                  <p:embed/>
                </p:oleObj>
              </mc:Choice>
              <mc:Fallback>
                <p:oleObj name="" r:id="rId2" imgW="1999615" imgH="1831340" progId="MS_ClipArt_Gallery.2">
                  <p:embed/>
                  <p:pic>
                    <p:nvPicPr>
                      <p:cNvPr id="0" name="Picture 3081"/>
                      <p:cNvPicPr/>
                      <p:nvPr/>
                    </p:nvPicPr>
                    <p:blipFill>
                      <a:blip r:embed="rId3"/>
                      <a:stretch>
                        <a:fillRect/>
                      </a:stretch>
                    </p:blipFill>
                    <p:spPr>
                      <a:xfrm>
                        <a:off x="8669338" y="3429000"/>
                        <a:ext cx="1998662" cy="3429000"/>
                      </a:xfrm>
                      <a:prstGeom prst="rect">
                        <a:avLst/>
                      </a:prstGeom>
                      <a:noFill/>
                      <a:ln w="38100">
                        <a:noFill/>
                        <a:miter/>
                      </a:ln>
                    </p:spPr>
                  </p:pic>
                </p:oleObj>
              </mc:Fallback>
            </mc:AlternateContent>
          </a:graphicData>
        </a:graphic>
      </p:graphicFrame>
      <p:graphicFrame>
        <p:nvGraphicFramePr>
          <p:cNvPr id="27652" name="Object 6"/>
          <p:cNvGraphicFramePr>
            <a:graphicFrameLocks noChangeAspect="1"/>
          </p:cNvGraphicFramePr>
          <p:nvPr/>
        </p:nvGraphicFramePr>
        <p:xfrm>
          <a:off x="1524000" y="0"/>
          <a:ext cx="1422400" cy="3200400"/>
        </p:xfrm>
        <a:graphic>
          <a:graphicData uri="http://schemas.openxmlformats.org/presentationml/2006/ole">
            <mc:AlternateContent xmlns:mc="http://schemas.openxmlformats.org/markup-compatibility/2006">
              <mc:Choice xmlns:v="urn:schemas-microsoft-com:vml" Requires="v">
                <p:oleObj spid="_x0000_s3083" name="" r:id="rId4" imgW="1278255" imgH="1273810" progId="MS_ClipArt_Gallery.2">
                  <p:embed/>
                </p:oleObj>
              </mc:Choice>
              <mc:Fallback>
                <p:oleObj name="" r:id="rId4" imgW="1278255" imgH="1273810" progId="MS_ClipArt_Gallery.2">
                  <p:embed/>
                  <p:pic>
                    <p:nvPicPr>
                      <p:cNvPr id="0" name="Picture 3082"/>
                      <p:cNvPicPr/>
                      <p:nvPr/>
                    </p:nvPicPr>
                    <p:blipFill>
                      <a:blip r:embed="rId5"/>
                      <a:stretch>
                        <a:fillRect/>
                      </a:stretch>
                    </p:blipFill>
                    <p:spPr>
                      <a:xfrm>
                        <a:off x="1524000" y="0"/>
                        <a:ext cx="1422400" cy="3200400"/>
                      </a:xfrm>
                      <a:prstGeom prst="rect">
                        <a:avLst/>
                      </a:prstGeom>
                      <a:noFill/>
                      <a:ln w="38100">
                        <a:noFill/>
                        <a:miter/>
                      </a:ln>
                    </p:spPr>
                  </p:pic>
                </p:oleObj>
              </mc:Fallback>
            </mc:AlternateContent>
          </a:graphicData>
        </a:graphic>
      </p:graphicFrame>
      <p:pic>
        <p:nvPicPr>
          <p:cNvPr id="27653" name="Picture 13" descr="C:\Users\NGOCTHANH\Desktop\anh dep\xsgs4074hd6.gif"/>
          <p:cNvPicPr>
            <a:picLocks noChangeAspect="1"/>
          </p:cNvPicPr>
          <p:nvPr/>
        </p:nvPicPr>
        <p:blipFill>
          <a:blip r:embed="rId6"/>
          <a:stretch>
            <a:fillRect/>
          </a:stretch>
        </p:blipFill>
        <p:spPr>
          <a:xfrm>
            <a:off x="10058400" y="0"/>
            <a:ext cx="609600" cy="1600200"/>
          </a:xfrm>
          <a:prstGeom prst="rect">
            <a:avLst/>
          </a:prstGeom>
          <a:noFill/>
          <a:ln w="9525">
            <a:noFill/>
          </a:ln>
        </p:spPr>
      </p:pic>
      <p:sp>
        <p:nvSpPr>
          <p:cNvPr id="27654" name="WordArt 8"/>
          <p:cNvSpPr>
            <a:spLocks noTextEdit="1"/>
          </p:cNvSpPr>
          <p:nvPr/>
        </p:nvSpPr>
        <p:spPr>
          <a:xfrm>
            <a:off x="3200400" y="990600"/>
            <a:ext cx="2286000" cy="1371600"/>
          </a:xfrm>
          <a:prstGeom prst="rect">
            <a:avLst/>
          </a:prstGeom>
        </p:spPr>
        <p:txBody>
          <a:bodyPr wrap="none" fromWordArt="1">
            <a:prstTxWarp prst="textSlantUp">
              <a:avLst>
                <a:gd name="adj" fmla="val 32056"/>
              </a:avLst>
            </a:prstTxWarp>
            <a:normAutofit/>
          </a:bodyPr>
          <a:p>
            <a:pPr algn="ctr"/>
            <a:r>
              <a:rPr lang="en-US" sz="36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Arial" panose="020B0604020202020204" pitchFamily="34" charset="0"/>
                <a:ea typeface="Arial" panose="020B0604020202020204" pitchFamily="34" charset="0"/>
              </a:rPr>
              <a:t>Trò chơi 1: </a:t>
            </a:r>
            <a:endParaRPr lang="en-US" sz="36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Arial" panose="020B0604020202020204" pitchFamily="34" charset="0"/>
              <a:ea typeface="Arial" panose="020B0604020202020204" pitchFamily="34" charset="0"/>
            </a:endParaRPr>
          </a:p>
        </p:txBody>
      </p:sp>
      <p:sp>
        <p:nvSpPr>
          <p:cNvPr id="27655" name="WordArt 9"/>
          <p:cNvSpPr>
            <a:spLocks noTextEdit="1"/>
          </p:cNvSpPr>
          <p:nvPr/>
        </p:nvSpPr>
        <p:spPr>
          <a:xfrm>
            <a:off x="3200400" y="2590800"/>
            <a:ext cx="5638800" cy="2500313"/>
          </a:xfrm>
          <a:prstGeom prst="rect">
            <a:avLst/>
          </a:prstGeom>
        </p:spPr>
        <p:txBody>
          <a:bodyPr wrap="none" fromWordArt="1">
            <a:prstTxWarp prst="textWave1">
              <a:avLst>
                <a:gd name="adj1" fmla="val 13005"/>
                <a:gd name="adj2" fmla="val 0"/>
              </a:avLst>
            </a:prstTxWarp>
            <a:normAutofit/>
          </a:bodyPr>
          <a:p>
            <a:pPr algn="ctr"/>
            <a:r>
              <a:rPr lang="en-US" sz="3600" b="1">
                <a:solidFill>
                  <a:srgbClr val="FF0000"/>
                </a:solidFill>
                <a:effectLst>
                  <a:outerShdw dist="53882" dir="2699999" algn="ctr" rotWithShape="0">
                    <a:srgbClr val="C0C0C0">
                      <a:alpha val="79999"/>
                    </a:srgbClr>
                  </a:outerShdw>
                </a:effectLst>
                <a:latin typeface=".VnAvant" pitchFamily="34" charset="0"/>
                <a:ea typeface=".VnAvant" pitchFamily="34" charset="0"/>
              </a:rPr>
              <a:t>Ai Tinh Mắt</a:t>
            </a:r>
            <a:endParaRPr lang="en-US" sz="3600" b="1">
              <a:solidFill>
                <a:srgbClr val="FF0000"/>
              </a:solidFill>
              <a:effectLst>
                <a:outerShdw dist="53882" dir="2699999" algn="ctr" rotWithShape="0">
                  <a:srgbClr val="C0C0C0">
                    <a:alpha val="79999"/>
                  </a:srgbClr>
                </a:outerShdw>
              </a:effectLst>
              <a:latin typeface=".VnAvant" pitchFamily="34" charset="0"/>
              <a:ea typeface=".VnAvant"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heel(4)">
                                      <p:cBhvr>
                                        <p:cTn id="7" dur="2000"/>
                                        <p:tgtEl>
                                          <p:spTgt spid="27654"/>
                                        </p:tgtEl>
                                      </p:cBhvr>
                                    </p:animEffect>
                                  </p:childTnLst>
                                </p:cTn>
                              </p:par>
                              <p:par>
                                <p:cTn id="8" presetID="21" presetClass="entr" presetSubtype="4" fill="hold" nodeType="withEffect">
                                  <p:stCondLst>
                                    <p:cond delay="0"/>
                                  </p:stCondLst>
                                  <p:childTnLst>
                                    <p:set>
                                      <p:cBhvr>
                                        <p:cTn id="9" dur="1" fill="hold">
                                          <p:stCondLst>
                                            <p:cond delay="0"/>
                                          </p:stCondLst>
                                        </p:cTn>
                                        <p:tgtEl>
                                          <p:spTgt spid="27655"/>
                                        </p:tgtEl>
                                        <p:attrNameLst>
                                          <p:attrName>style.visibility</p:attrName>
                                        </p:attrNameLst>
                                      </p:cBhvr>
                                      <p:to>
                                        <p:strVal val="visible"/>
                                      </p:to>
                                    </p:set>
                                    <p:animEffect transition="in" filter="wheel(4)">
                                      <p:cBhvr>
                                        <p:cTn id="10" dur="2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p:sp>
        <p:nvSpPr>
          <p:cNvPr id="28674" name="Text Box 41"/>
          <p:cNvSpPr txBox="1"/>
          <p:nvPr/>
        </p:nvSpPr>
        <p:spPr>
          <a:xfrm>
            <a:off x="3276600" y="228600"/>
            <a:ext cx="5943600" cy="650875"/>
          </a:xfrm>
          <a:prstGeom prst="rect">
            <a:avLst/>
          </a:prstGeom>
          <a:solidFill>
            <a:srgbClr val="FFFF00"/>
          </a:solidFill>
          <a:ln w="9525" cap="flat" cmpd="sng">
            <a:solidFill>
              <a:srgbClr val="FF3300"/>
            </a:solidFill>
            <a:prstDash val="solid"/>
            <a:miter/>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50000"/>
              </a:spcBef>
              <a:buClrTx/>
              <a:buSzTx/>
              <a:buFontTx/>
              <a:buNone/>
            </a:pPr>
            <a:r>
              <a:rPr lang="en-US" altLang="en-US" sz="3600" b="1" dirty="0">
                <a:solidFill>
                  <a:srgbClr val="9900CC"/>
                </a:solidFill>
                <a:latin typeface="Arial" panose="020B0604020202020204" pitchFamily="34" charset="0"/>
              </a:rPr>
              <a:t>Bé chọn nhóm số lượng 5</a:t>
            </a:r>
            <a:endParaRPr lang="en-US" altLang="en-US" sz="3600" b="1" dirty="0">
              <a:solidFill>
                <a:srgbClr val="9900CC"/>
              </a:solidFill>
              <a:latin typeface="Arial" panose="020B0604020202020204" pitchFamily="34" charset="0"/>
            </a:endParaRPr>
          </a:p>
        </p:txBody>
      </p:sp>
      <p:grpSp>
        <p:nvGrpSpPr>
          <p:cNvPr id="28675" name="Group 82"/>
          <p:cNvGrpSpPr/>
          <p:nvPr/>
        </p:nvGrpSpPr>
        <p:grpSpPr>
          <a:xfrm>
            <a:off x="6629400" y="3886200"/>
            <a:ext cx="3505200" cy="2667000"/>
            <a:chOff x="3216" y="2448"/>
            <a:chExt cx="2208" cy="1680"/>
          </a:xfrm>
        </p:grpSpPr>
        <p:sp>
          <p:nvSpPr>
            <p:cNvPr id="28699" name="AutoShape 45">
              <a:hlinkClick r:id="" action="ppaction://noaction"/>
            </p:cNvPr>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pic>
          <p:nvPicPr>
            <p:cNvPr id="28700" name="Picture 69" descr="thia4">
              <a:hlinkClick r:id="" action="ppaction://noaction"/>
            </p:cNvPr>
            <p:cNvPicPr>
              <a:picLocks noChangeAspect="1"/>
            </p:cNvPicPr>
            <p:nvPr/>
          </p:nvPicPr>
          <p:blipFill>
            <a:blip r:embed="rId1"/>
            <a:stretch>
              <a:fillRect/>
            </a:stretch>
          </p:blipFill>
          <p:spPr>
            <a:xfrm>
              <a:off x="3216" y="2448"/>
              <a:ext cx="2208" cy="1344"/>
            </a:xfrm>
            <a:prstGeom prst="rect">
              <a:avLst/>
            </a:prstGeom>
            <a:noFill/>
            <a:ln w="9525">
              <a:noFill/>
            </a:ln>
          </p:spPr>
        </p:pic>
        <p:sp>
          <p:nvSpPr>
            <p:cNvPr id="28701" name="WordArt 43">
              <a:hlinkClick r:id="" action="ppaction://noaction"/>
            </p:cNvPr>
            <p:cNvSpPr>
              <a:spLocks noTextEdit="1"/>
            </p:cNvSpPr>
            <p:nvPr/>
          </p:nvSpPr>
          <p:spPr>
            <a:xfrm>
              <a:off x="3840" y="3840"/>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thìa</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grpSp>
      <p:sp>
        <p:nvSpPr>
          <p:cNvPr id="28676" name="AutoShape 62">
            <a:hlinkClick r:id="rId2" action="ppaction://hlinksldjump"/>
          </p:cNvPr>
          <p:cNvSpPr/>
          <p:nvPr/>
        </p:nvSpPr>
        <p:spPr>
          <a:xfrm>
            <a:off x="9906000" y="76200"/>
            <a:ext cx="533400" cy="457200"/>
          </a:xfrm>
          <a:prstGeom prst="rightArrow">
            <a:avLst>
              <a:gd name="adj1" fmla="val 50000"/>
              <a:gd name="adj2" fmla="val 29166"/>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grpSp>
        <p:nvGrpSpPr>
          <p:cNvPr id="28677" name="Group 81"/>
          <p:cNvGrpSpPr/>
          <p:nvPr/>
        </p:nvGrpSpPr>
        <p:grpSpPr>
          <a:xfrm>
            <a:off x="2209800" y="3886200"/>
            <a:ext cx="4114800" cy="2713038"/>
            <a:chOff x="432" y="2448"/>
            <a:chExt cx="2592" cy="1709"/>
          </a:xfrm>
        </p:grpSpPr>
        <p:sp>
          <p:nvSpPr>
            <p:cNvPr id="28691" name="Rectangle 13">
              <a:hlinkClick r:id="" action="ppaction://noaction"/>
            </p:cNvPr>
            <p:cNvSpPr/>
            <p:nvPr/>
          </p:nvSpPr>
          <p:spPr>
            <a:xfrm>
              <a:off x="432" y="2448"/>
              <a:ext cx="2592" cy="1709"/>
            </a:xfrm>
            <a:prstGeom prst="rect">
              <a:avLst/>
            </a:prstGeom>
            <a:solidFill>
              <a:srgbClr val="00FF00"/>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8692" name="WordArt 44">
              <a:hlinkClick r:id="" action="ppaction://noaction"/>
            </p:cNvPr>
            <p:cNvSpPr>
              <a:spLocks noTextEdit="1"/>
            </p:cNvSpPr>
            <p:nvPr/>
          </p:nvSpPr>
          <p:spPr>
            <a:xfrm>
              <a:off x="1248" y="3888"/>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Nồi cơm điện</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endParaRPr>
            </a:p>
          </p:txBody>
        </p:sp>
        <p:pic>
          <p:nvPicPr>
            <p:cNvPr id="28693" name="Picture 70" descr="noi com">
              <a:hlinkClick r:id="" action="ppaction://noaction"/>
            </p:cNvPr>
            <p:cNvPicPr>
              <a:picLocks noChangeAspect="1"/>
            </p:cNvPicPr>
            <p:nvPr/>
          </p:nvPicPr>
          <p:blipFill>
            <a:blip r:embed="rId3"/>
            <a:stretch>
              <a:fillRect/>
            </a:stretch>
          </p:blipFill>
          <p:spPr>
            <a:xfrm>
              <a:off x="480" y="2496"/>
              <a:ext cx="585" cy="654"/>
            </a:xfrm>
            <a:prstGeom prst="rect">
              <a:avLst/>
            </a:prstGeom>
            <a:noFill/>
            <a:ln w="9525">
              <a:noFill/>
            </a:ln>
          </p:spPr>
        </p:pic>
        <p:pic>
          <p:nvPicPr>
            <p:cNvPr id="28694" name="Picture 71" descr="noi com">
              <a:hlinkClick r:id="" action="ppaction://noaction"/>
            </p:cNvPr>
            <p:cNvPicPr>
              <a:picLocks noChangeAspect="1"/>
            </p:cNvPicPr>
            <p:nvPr/>
          </p:nvPicPr>
          <p:blipFill>
            <a:blip r:embed="rId3"/>
            <a:stretch>
              <a:fillRect/>
            </a:stretch>
          </p:blipFill>
          <p:spPr>
            <a:xfrm>
              <a:off x="1392" y="3216"/>
              <a:ext cx="585" cy="654"/>
            </a:xfrm>
            <a:prstGeom prst="rect">
              <a:avLst/>
            </a:prstGeom>
            <a:noFill/>
            <a:ln w="9525">
              <a:noFill/>
            </a:ln>
          </p:spPr>
        </p:pic>
        <p:pic>
          <p:nvPicPr>
            <p:cNvPr id="28695" name="Picture 72" descr="noi com">
              <a:hlinkClick r:id="" action="ppaction://noaction"/>
            </p:cNvPr>
            <p:cNvPicPr>
              <a:picLocks noChangeAspect="1"/>
            </p:cNvPicPr>
            <p:nvPr/>
          </p:nvPicPr>
          <p:blipFill>
            <a:blip r:embed="rId3"/>
            <a:stretch>
              <a:fillRect/>
            </a:stretch>
          </p:blipFill>
          <p:spPr>
            <a:xfrm>
              <a:off x="528" y="3264"/>
              <a:ext cx="585" cy="654"/>
            </a:xfrm>
            <a:prstGeom prst="rect">
              <a:avLst/>
            </a:prstGeom>
            <a:noFill/>
            <a:ln w="9525">
              <a:noFill/>
            </a:ln>
          </p:spPr>
        </p:pic>
        <p:pic>
          <p:nvPicPr>
            <p:cNvPr id="28696" name="Picture 73" descr="noi com">
              <a:hlinkClick r:id="" action="ppaction://noaction"/>
            </p:cNvPr>
            <p:cNvPicPr>
              <a:picLocks noChangeAspect="1"/>
            </p:cNvPicPr>
            <p:nvPr/>
          </p:nvPicPr>
          <p:blipFill>
            <a:blip r:embed="rId3"/>
            <a:stretch>
              <a:fillRect/>
            </a:stretch>
          </p:blipFill>
          <p:spPr>
            <a:xfrm>
              <a:off x="2256" y="3264"/>
              <a:ext cx="585" cy="654"/>
            </a:xfrm>
            <a:prstGeom prst="rect">
              <a:avLst/>
            </a:prstGeom>
            <a:noFill/>
            <a:ln w="9525">
              <a:noFill/>
            </a:ln>
          </p:spPr>
        </p:pic>
        <p:pic>
          <p:nvPicPr>
            <p:cNvPr id="28697" name="Picture 74" descr="noi com">
              <a:hlinkClick r:id="" action="ppaction://noaction"/>
            </p:cNvPr>
            <p:cNvPicPr>
              <a:picLocks noChangeAspect="1"/>
            </p:cNvPicPr>
            <p:nvPr/>
          </p:nvPicPr>
          <p:blipFill>
            <a:blip r:embed="rId3"/>
            <a:stretch>
              <a:fillRect/>
            </a:stretch>
          </p:blipFill>
          <p:spPr>
            <a:xfrm>
              <a:off x="1392" y="2496"/>
              <a:ext cx="585" cy="654"/>
            </a:xfrm>
            <a:prstGeom prst="rect">
              <a:avLst/>
            </a:prstGeom>
            <a:noFill/>
            <a:ln w="9525">
              <a:noFill/>
            </a:ln>
          </p:spPr>
        </p:pic>
        <p:pic>
          <p:nvPicPr>
            <p:cNvPr id="28698" name="Picture 75" descr="noi com">
              <a:hlinkClick r:id="" action="ppaction://noaction"/>
            </p:cNvPr>
            <p:cNvPicPr>
              <a:picLocks noChangeAspect="1"/>
            </p:cNvPicPr>
            <p:nvPr/>
          </p:nvPicPr>
          <p:blipFill>
            <a:blip r:embed="rId3"/>
            <a:stretch>
              <a:fillRect/>
            </a:stretch>
          </p:blipFill>
          <p:spPr>
            <a:xfrm>
              <a:off x="2256" y="2496"/>
              <a:ext cx="585" cy="654"/>
            </a:xfrm>
            <a:prstGeom prst="rect">
              <a:avLst/>
            </a:prstGeom>
            <a:noFill/>
            <a:ln w="9525">
              <a:noFill/>
            </a:ln>
          </p:spPr>
        </p:pic>
      </p:grpSp>
      <p:grpSp>
        <p:nvGrpSpPr>
          <p:cNvPr id="28678" name="Group 80"/>
          <p:cNvGrpSpPr/>
          <p:nvPr/>
        </p:nvGrpSpPr>
        <p:grpSpPr>
          <a:xfrm>
            <a:off x="1828800" y="914400"/>
            <a:ext cx="8305800" cy="2743200"/>
            <a:chOff x="192" y="576"/>
            <a:chExt cx="5232" cy="1728"/>
          </a:xfrm>
        </p:grpSpPr>
        <p:sp>
          <p:nvSpPr>
            <p:cNvPr id="28679" name="AutoShape 24">
              <a:hlinkClick r:id="" action="ppaction://noaction"/>
            </p:cNvPr>
            <p:cNvSpPr/>
            <p:nvPr/>
          </p:nvSpPr>
          <p:spPr>
            <a:xfrm>
              <a:off x="2928" y="576"/>
              <a:ext cx="2496" cy="1680"/>
            </a:xfrm>
            <a:prstGeom prst="flowChartAlternateProcess">
              <a:avLst/>
            </a:prstGeom>
            <a:solidFill>
              <a:srgbClr val="FF99CC"/>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8680" name="Oval 4">
              <a:hlinkClick r:id="" action="ppaction://noaction"/>
            </p:cNvPr>
            <p:cNvSpPr/>
            <p:nvPr/>
          </p:nvSpPr>
          <p:spPr>
            <a:xfrm>
              <a:off x="192" y="624"/>
              <a:ext cx="2448" cy="1680"/>
            </a:xfrm>
            <a:prstGeom prst="ellipse">
              <a:avLst/>
            </a:prstGeom>
            <a:solidFill>
              <a:srgbClr val="CFA9F5"/>
            </a:solidFill>
            <a:ln w="9525" cap="flat" cmpd="sng">
              <a:solidFill>
                <a:schemeClr val="tx1"/>
              </a:solidFill>
              <a:prstDash val="solid"/>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8681" name="WordArt 42">
              <a:hlinkClick r:id="" action="ppaction://noaction"/>
            </p:cNvPr>
            <p:cNvSpPr>
              <a:spLocks noTextEdit="1"/>
            </p:cNvSpPr>
            <p:nvPr/>
          </p:nvSpPr>
          <p:spPr>
            <a:xfrm>
              <a:off x="1008" y="1920"/>
              <a:ext cx="960" cy="240"/>
            </a:xfrm>
            <a:prstGeom prst="rect">
              <a:avLst/>
            </a:prstGeom>
          </p:spPr>
          <p:txBody>
            <a:bodyPr wrap="none" fromWordArt="1">
              <a:prstTxWarp prst="textPlain">
                <a:avLst>
                  <a:gd name="adj" fmla="val 50000"/>
                </a:avLst>
              </a:prstTxWarp>
              <a:normAutofit/>
            </a:bodyPr>
            <a:p>
              <a:pPr algn="ctr"/>
              <a:r>
                <a:rPr lang="en-US" sz="2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Time" pitchFamily="34" charset="0"/>
                  <a:ea typeface=".VnTime" pitchFamily="34" charset="0"/>
                </a:rPr>
                <a:t>Êm trµ</a:t>
              </a:r>
              <a:endParaRPr lang="en-US" sz="2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Time" pitchFamily="34" charset="0"/>
                <a:ea typeface=".VnTime" pitchFamily="34" charset="0"/>
              </a:endParaRPr>
            </a:p>
          </p:txBody>
        </p:sp>
        <p:sp>
          <p:nvSpPr>
            <p:cNvPr id="28682" name="WordArt 50">
              <a:hlinkClick r:id="" action="ppaction://noaction"/>
            </p:cNvPr>
            <p:cNvSpPr>
              <a:spLocks noTextEdit="1"/>
            </p:cNvSpPr>
            <p:nvPr/>
          </p:nvSpPr>
          <p:spPr>
            <a:xfrm>
              <a:off x="4224" y="1776"/>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bát</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28683" name="Picture 63" descr="cai am">
              <a:hlinkClick r:id="" action="ppaction://noaction"/>
            </p:cNvPr>
            <p:cNvPicPr>
              <a:picLocks noChangeAspect="1"/>
            </p:cNvPicPr>
            <p:nvPr/>
          </p:nvPicPr>
          <p:blipFill>
            <a:blip r:embed="rId4"/>
            <a:stretch>
              <a:fillRect/>
            </a:stretch>
          </p:blipFill>
          <p:spPr>
            <a:xfrm>
              <a:off x="672" y="816"/>
              <a:ext cx="528" cy="447"/>
            </a:xfrm>
            <a:prstGeom prst="rect">
              <a:avLst/>
            </a:prstGeom>
            <a:noFill/>
            <a:ln w="9525">
              <a:noFill/>
            </a:ln>
          </p:spPr>
        </p:pic>
        <p:pic>
          <p:nvPicPr>
            <p:cNvPr id="28684" name="Picture 65" descr="cai am">
              <a:hlinkClick r:id="" action="ppaction://noaction"/>
            </p:cNvPr>
            <p:cNvPicPr>
              <a:picLocks noChangeAspect="1"/>
            </p:cNvPicPr>
            <p:nvPr/>
          </p:nvPicPr>
          <p:blipFill>
            <a:blip r:embed="rId4"/>
            <a:stretch>
              <a:fillRect/>
            </a:stretch>
          </p:blipFill>
          <p:spPr>
            <a:xfrm>
              <a:off x="1152" y="1344"/>
              <a:ext cx="528" cy="447"/>
            </a:xfrm>
            <a:prstGeom prst="rect">
              <a:avLst/>
            </a:prstGeom>
            <a:noFill/>
            <a:ln w="9525">
              <a:noFill/>
            </a:ln>
          </p:spPr>
        </p:pic>
        <p:pic>
          <p:nvPicPr>
            <p:cNvPr id="28685" name="Picture 66" descr="cai am">
              <a:hlinkClick r:id="" action="ppaction://noaction"/>
            </p:cNvPr>
            <p:cNvPicPr>
              <a:picLocks noChangeAspect="1"/>
            </p:cNvPicPr>
            <p:nvPr/>
          </p:nvPicPr>
          <p:blipFill>
            <a:blip r:embed="rId4"/>
            <a:stretch>
              <a:fillRect/>
            </a:stretch>
          </p:blipFill>
          <p:spPr>
            <a:xfrm>
              <a:off x="1920" y="1392"/>
              <a:ext cx="528" cy="447"/>
            </a:xfrm>
            <a:prstGeom prst="rect">
              <a:avLst/>
            </a:prstGeom>
            <a:noFill/>
            <a:ln w="9525">
              <a:noFill/>
            </a:ln>
          </p:spPr>
        </p:pic>
        <p:pic>
          <p:nvPicPr>
            <p:cNvPr id="28686" name="Picture 67" descr="cai am">
              <a:hlinkClick r:id="" action="ppaction://noaction"/>
            </p:cNvPr>
            <p:cNvPicPr>
              <a:picLocks noChangeAspect="1"/>
            </p:cNvPicPr>
            <p:nvPr/>
          </p:nvPicPr>
          <p:blipFill>
            <a:blip r:embed="rId4"/>
            <a:stretch>
              <a:fillRect/>
            </a:stretch>
          </p:blipFill>
          <p:spPr>
            <a:xfrm>
              <a:off x="1632" y="816"/>
              <a:ext cx="528" cy="447"/>
            </a:xfrm>
            <a:prstGeom prst="rect">
              <a:avLst/>
            </a:prstGeom>
            <a:noFill/>
            <a:ln w="9525">
              <a:noFill/>
            </a:ln>
          </p:spPr>
        </p:pic>
        <p:pic>
          <p:nvPicPr>
            <p:cNvPr id="28687" name="Picture 68" descr="cai am">
              <a:hlinkClick r:id="" action="ppaction://noaction"/>
            </p:cNvPr>
            <p:cNvPicPr>
              <a:picLocks noChangeAspect="1"/>
            </p:cNvPicPr>
            <p:nvPr/>
          </p:nvPicPr>
          <p:blipFill>
            <a:blip r:embed="rId4"/>
            <a:stretch>
              <a:fillRect/>
            </a:stretch>
          </p:blipFill>
          <p:spPr>
            <a:xfrm>
              <a:off x="432" y="1344"/>
              <a:ext cx="528" cy="447"/>
            </a:xfrm>
            <a:prstGeom prst="rect">
              <a:avLst/>
            </a:prstGeom>
            <a:noFill/>
            <a:ln w="9525">
              <a:noFill/>
            </a:ln>
          </p:spPr>
        </p:pic>
        <p:pic>
          <p:nvPicPr>
            <p:cNvPr id="28688" name="Picture 76" descr="bat den">
              <a:hlinkClick r:id="" action="ppaction://noaction"/>
            </p:cNvPr>
            <p:cNvPicPr>
              <a:picLocks noChangeAspect="1"/>
            </p:cNvPicPr>
            <p:nvPr/>
          </p:nvPicPr>
          <p:blipFill>
            <a:blip r:embed="rId5"/>
            <a:stretch>
              <a:fillRect/>
            </a:stretch>
          </p:blipFill>
          <p:spPr>
            <a:xfrm>
              <a:off x="3120" y="720"/>
              <a:ext cx="960" cy="653"/>
            </a:xfrm>
            <a:prstGeom prst="rect">
              <a:avLst/>
            </a:prstGeom>
            <a:noFill/>
            <a:ln w="9525">
              <a:noFill/>
            </a:ln>
          </p:spPr>
        </p:pic>
        <p:pic>
          <p:nvPicPr>
            <p:cNvPr id="28689" name="Picture 77" descr="bat den">
              <a:hlinkClick r:id="" action="ppaction://noaction"/>
            </p:cNvPr>
            <p:cNvPicPr>
              <a:picLocks noChangeAspect="1"/>
            </p:cNvPicPr>
            <p:nvPr/>
          </p:nvPicPr>
          <p:blipFill>
            <a:blip r:embed="rId5"/>
            <a:stretch>
              <a:fillRect/>
            </a:stretch>
          </p:blipFill>
          <p:spPr>
            <a:xfrm>
              <a:off x="4176" y="768"/>
              <a:ext cx="1008" cy="653"/>
            </a:xfrm>
            <a:prstGeom prst="rect">
              <a:avLst/>
            </a:prstGeom>
            <a:noFill/>
            <a:ln w="9525">
              <a:noFill/>
            </a:ln>
          </p:spPr>
        </p:pic>
        <p:pic>
          <p:nvPicPr>
            <p:cNvPr id="28690" name="Picture 78" descr="bat den">
              <a:hlinkClick r:id="" action="ppaction://noaction"/>
            </p:cNvPr>
            <p:cNvPicPr>
              <a:picLocks noChangeAspect="1"/>
            </p:cNvPicPr>
            <p:nvPr/>
          </p:nvPicPr>
          <p:blipFill>
            <a:blip r:embed="rId5"/>
            <a:stretch>
              <a:fillRect/>
            </a:stretch>
          </p:blipFill>
          <p:spPr>
            <a:xfrm>
              <a:off x="3120" y="1488"/>
              <a:ext cx="960" cy="653"/>
            </a:xfrm>
            <a:prstGeom prst="rect">
              <a:avLst/>
            </a:prstGeom>
            <a:noFill/>
            <a:ln w="9525">
              <a:noFill/>
            </a:ln>
          </p:spPr>
        </p:pic>
      </p:gr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p:sp>
        <p:nvSpPr>
          <p:cNvPr id="29698" name="Text Box 4"/>
          <p:cNvSpPr txBox="1"/>
          <p:nvPr/>
        </p:nvSpPr>
        <p:spPr>
          <a:xfrm>
            <a:off x="3276600" y="228600"/>
            <a:ext cx="5943600" cy="650875"/>
          </a:xfrm>
          <a:prstGeom prst="rect">
            <a:avLst/>
          </a:prstGeom>
          <a:solidFill>
            <a:srgbClr val="FFFF00"/>
          </a:solidFill>
          <a:ln w="9525" cap="flat" cmpd="sng">
            <a:solidFill>
              <a:srgbClr val="FF3300"/>
            </a:solidFill>
            <a:prstDash val="solid"/>
            <a:miter/>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50000"/>
              </a:spcBef>
              <a:buClrTx/>
              <a:buSzTx/>
              <a:buFontTx/>
              <a:buNone/>
            </a:pPr>
            <a:r>
              <a:rPr lang="en-US" altLang="en-US" sz="3600" b="1" dirty="0">
                <a:solidFill>
                  <a:srgbClr val="9900CC"/>
                </a:solidFill>
                <a:latin typeface="Arial" panose="020B0604020202020204" pitchFamily="34" charset="0"/>
              </a:rPr>
              <a:t>Bé chọn nhóm số lượng 5</a:t>
            </a:r>
            <a:endParaRPr lang="en-US" altLang="en-US" sz="3600" b="1" dirty="0">
              <a:solidFill>
                <a:srgbClr val="9900CC"/>
              </a:solidFill>
              <a:latin typeface="Arial" panose="020B0604020202020204" pitchFamily="34" charset="0"/>
            </a:endParaRPr>
          </a:p>
        </p:txBody>
      </p:sp>
      <p:grpSp>
        <p:nvGrpSpPr>
          <p:cNvPr id="29699" name="Group 61"/>
          <p:cNvGrpSpPr/>
          <p:nvPr/>
        </p:nvGrpSpPr>
        <p:grpSpPr>
          <a:xfrm>
            <a:off x="6629400" y="3886200"/>
            <a:ext cx="3505200" cy="2667000"/>
            <a:chOff x="3216" y="2448"/>
            <a:chExt cx="2208" cy="1680"/>
          </a:xfrm>
        </p:grpSpPr>
        <p:sp>
          <p:nvSpPr>
            <p:cNvPr id="29734" name="AutoShape 32"/>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9735" name="WordArt 36"/>
            <p:cNvSpPr>
              <a:spLocks noTextEdit="1"/>
            </p:cNvSpPr>
            <p:nvPr/>
          </p:nvSpPr>
          <p:spPr>
            <a:xfrm>
              <a:off x="3792" y="3792"/>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Con ngùa</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29736" name="Picture 40" descr="con ngua"/>
            <p:cNvPicPr>
              <a:picLocks noChangeAspect="1"/>
            </p:cNvPicPr>
            <p:nvPr/>
          </p:nvPicPr>
          <p:blipFill>
            <a:blip r:embed="rId1"/>
            <a:stretch>
              <a:fillRect/>
            </a:stretch>
          </p:blipFill>
          <p:spPr>
            <a:xfrm>
              <a:off x="3264" y="2496"/>
              <a:ext cx="542" cy="600"/>
            </a:xfrm>
            <a:prstGeom prst="rect">
              <a:avLst/>
            </a:prstGeom>
            <a:noFill/>
            <a:ln w="9525">
              <a:noFill/>
            </a:ln>
          </p:spPr>
        </p:pic>
        <p:pic>
          <p:nvPicPr>
            <p:cNvPr id="29737" name="Picture 54" descr="con ngua"/>
            <p:cNvPicPr>
              <a:picLocks noChangeAspect="1"/>
            </p:cNvPicPr>
            <p:nvPr/>
          </p:nvPicPr>
          <p:blipFill>
            <a:blip r:embed="rId1"/>
            <a:stretch>
              <a:fillRect/>
            </a:stretch>
          </p:blipFill>
          <p:spPr>
            <a:xfrm>
              <a:off x="3264" y="3264"/>
              <a:ext cx="542" cy="600"/>
            </a:xfrm>
            <a:prstGeom prst="rect">
              <a:avLst/>
            </a:prstGeom>
            <a:noFill/>
            <a:ln w="9525">
              <a:noFill/>
            </a:ln>
          </p:spPr>
        </p:pic>
        <p:pic>
          <p:nvPicPr>
            <p:cNvPr id="29738" name="Picture 55" descr="con ngua"/>
            <p:cNvPicPr>
              <a:picLocks noChangeAspect="1"/>
            </p:cNvPicPr>
            <p:nvPr/>
          </p:nvPicPr>
          <p:blipFill>
            <a:blip r:embed="rId1"/>
            <a:stretch>
              <a:fillRect/>
            </a:stretch>
          </p:blipFill>
          <p:spPr>
            <a:xfrm>
              <a:off x="4752" y="3216"/>
              <a:ext cx="542" cy="600"/>
            </a:xfrm>
            <a:prstGeom prst="rect">
              <a:avLst/>
            </a:prstGeom>
            <a:noFill/>
            <a:ln w="9525">
              <a:noFill/>
            </a:ln>
          </p:spPr>
        </p:pic>
        <p:pic>
          <p:nvPicPr>
            <p:cNvPr id="29739" name="Picture 56" descr="con ngua"/>
            <p:cNvPicPr>
              <a:picLocks noChangeAspect="1"/>
            </p:cNvPicPr>
            <p:nvPr/>
          </p:nvPicPr>
          <p:blipFill>
            <a:blip r:embed="rId1"/>
            <a:stretch>
              <a:fillRect/>
            </a:stretch>
          </p:blipFill>
          <p:spPr>
            <a:xfrm>
              <a:off x="4032" y="2544"/>
              <a:ext cx="542" cy="600"/>
            </a:xfrm>
            <a:prstGeom prst="rect">
              <a:avLst/>
            </a:prstGeom>
            <a:noFill/>
            <a:ln w="9525">
              <a:noFill/>
            </a:ln>
          </p:spPr>
        </p:pic>
        <p:pic>
          <p:nvPicPr>
            <p:cNvPr id="29740" name="Picture 57" descr="con ngua"/>
            <p:cNvPicPr>
              <a:picLocks noChangeAspect="1"/>
            </p:cNvPicPr>
            <p:nvPr/>
          </p:nvPicPr>
          <p:blipFill>
            <a:blip r:embed="rId1"/>
            <a:stretch>
              <a:fillRect/>
            </a:stretch>
          </p:blipFill>
          <p:spPr>
            <a:xfrm>
              <a:off x="4752" y="2544"/>
              <a:ext cx="542" cy="600"/>
            </a:xfrm>
            <a:prstGeom prst="rect">
              <a:avLst/>
            </a:prstGeom>
            <a:noFill/>
            <a:ln w="9525">
              <a:noFill/>
            </a:ln>
          </p:spPr>
        </p:pic>
      </p:grpSp>
      <p:sp>
        <p:nvSpPr>
          <p:cNvPr id="29700" name="AutoShape 70">
            <a:hlinkClick r:id="" action="ppaction://noaction"/>
          </p:cNvPr>
          <p:cNvSpPr/>
          <p:nvPr/>
        </p:nvSpPr>
        <p:spPr>
          <a:xfrm>
            <a:off x="9372600" y="0"/>
            <a:ext cx="914400" cy="838200"/>
          </a:xfrm>
          <a:prstGeom prst="rightArrow">
            <a:avLst>
              <a:gd name="adj1" fmla="val 50000"/>
              <a:gd name="adj2" fmla="val 27272"/>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grpSp>
        <p:nvGrpSpPr>
          <p:cNvPr id="29701" name="Group 87"/>
          <p:cNvGrpSpPr/>
          <p:nvPr/>
        </p:nvGrpSpPr>
        <p:grpSpPr>
          <a:xfrm>
            <a:off x="1905000" y="990600"/>
            <a:ext cx="3886200" cy="2667000"/>
            <a:chOff x="240" y="624"/>
            <a:chExt cx="2448" cy="1680"/>
          </a:xfrm>
        </p:grpSpPr>
        <p:sp>
          <p:nvSpPr>
            <p:cNvPr id="29731" name="Oval 6">
              <a:hlinkClick r:id="" action="ppaction://noaction"/>
            </p:cNvPr>
            <p:cNvSpPr/>
            <p:nvPr/>
          </p:nvSpPr>
          <p:spPr>
            <a:xfrm>
              <a:off x="240" y="624"/>
              <a:ext cx="2448" cy="1680"/>
            </a:xfrm>
            <a:prstGeom prst="ellipse">
              <a:avLst/>
            </a:prstGeom>
            <a:solidFill>
              <a:srgbClr val="CFA9F5"/>
            </a:solidFill>
            <a:ln w="9525" cap="flat" cmpd="sng">
              <a:solidFill>
                <a:schemeClr val="tx1"/>
              </a:solidFill>
              <a:prstDash val="solid"/>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9732" name="WordArt 12">
              <a:hlinkClick r:id="" action="ppaction://noaction"/>
            </p:cNvPr>
            <p:cNvSpPr>
              <a:spLocks noTextEdit="1"/>
            </p:cNvSpPr>
            <p:nvPr/>
          </p:nvSpPr>
          <p:spPr>
            <a:xfrm>
              <a:off x="1056" y="1920"/>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Dao dĩa</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29733" name="Picture 71" descr="thia">
              <a:hlinkClick r:id="" action="ppaction://noaction"/>
            </p:cNvPr>
            <p:cNvPicPr>
              <a:picLocks noChangeAspect="1"/>
            </p:cNvPicPr>
            <p:nvPr/>
          </p:nvPicPr>
          <p:blipFill>
            <a:blip r:embed="rId2"/>
            <a:stretch>
              <a:fillRect/>
            </a:stretch>
          </p:blipFill>
          <p:spPr>
            <a:xfrm>
              <a:off x="912" y="768"/>
              <a:ext cx="1104" cy="1104"/>
            </a:xfrm>
            <a:prstGeom prst="rect">
              <a:avLst/>
            </a:prstGeom>
            <a:noFill/>
            <a:ln w="9525">
              <a:noFill/>
            </a:ln>
          </p:spPr>
        </p:pic>
      </p:grpSp>
      <p:grpSp>
        <p:nvGrpSpPr>
          <p:cNvPr id="29702" name="Group 78"/>
          <p:cNvGrpSpPr/>
          <p:nvPr/>
        </p:nvGrpSpPr>
        <p:grpSpPr>
          <a:xfrm>
            <a:off x="6096000" y="990600"/>
            <a:ext cx="4038600" cy="2667000"/>
            <a:chOff x="2880" y="576"/>
            <a:chExt cx="2544" cy="1680"/>
          </a:xfrm>
        </p:grpSpPr>
        <p:sp>
          <p:nvSpPr>
            <p:cNvPr id="29723" name="AutoShape 14">
              <a:hlinkClick r:id="" action="ppaction://noaction"/>
            </p:cNvPr>
            <p:cNvSpPr/>
            <p:nvPr/>
          </p:nvSpPr>
          <p:spPr>
            <a:xfrm>
              <a:off x="2880" y="576"/>
              <a:ext cx="2544" cy="1680"/>
            </a:xfrm>
            <a:prstGeom prst="flowChartAlternateProcess">
              <a:avLst/>
            </a:prstGeom>
            <a:solidFill>
              <a:srgbClr val="FF99CC"/>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9724" name="WordArt 21">
              <a:hlinkClick r:id="" action="ppaction://noaction"/>
            </p:cNvPr>
            <p:cNvSpPr>
              <a:spLocks noTextEdit="1"/>
            </p:cNvSpPr>
            <p:nvPr/>
          </p:nvSpPr>
          <p:spPr>
            <a:xfrm>
              <a:off x="3648" y="2016"/>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Đèn trang trí</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29725" name="Picture 72" descr="den tran">
              <a:hlinkClick r:id="" action="ppaction://noaction"/>
            </p:cNvPr>
            <p:cNvPicPr>
              <a:picLocks noChangeAspect="1"/>
            </p:cNvPicPr>
            <p:nvPr/>
          </p:nvPicPr>
          <p:blipFill>
            <a:blip r:embed="rId3"/>
            <a:stretch>
              <a:fillRect/>
            </a:stretch>
          </p:blipFill>
          <p:spPr>
            <a:xfrm>
              <a:off x="3024" y="672"/>
              <a:ext cx="672" cy="607"/>
            </a:xfrm>
            <a:prstGeom prst="rect">
              <a:avLst/>
            </a:prstGeom>
            <a:noFill/>
            <a:ln w="9525">
              <a:noFill/>
            </a:ln>
          </p:spPr>
        </p:pic>
        <p:pic>
          <p:nvPicPr>
            <p:cNvPr id="29726" name="Picture 73" descr="den tran">
              <a:hlinkClick r:id="" action="ppaction://noaction"/>
            </p:cNvPr>
            <p:cNvPicPr>
              <a:picLocks noChangeAspect="1"/>
            </p:cNvPicPr>
            <p:nvPr/>
          </p:nvPicPr>
          <p:blipFill>
            <a:blip r:embed="rId3"/>
            <a:stretch>
              <a:fillRect/>
            </a:stretch>
          </p:blipFill>
          <p:spPr>
            <a:xfrm>
              <a:off x="3024" y="1392"/>
              <a:ext cx="672" cy="607"/>
            </a:xfrm>
            <a:prstGeom prst="rect">
              <a:avLst/>
            </a:prstGeom>
            <a:noFill/>
            <a:ln w="9525">
              <a:noFill/>
            </a:ln>
          </p:spPr>
        </p:pic>
        <p:pic>
          <p:nvPicPr>
            <p:cNvPr id="29727" name="Picture 74" descr="den tran">
              <a:hlinkClick r:id="" action="ppaction://noaction"/>
            </p:cNvPr>
            <p:cNvPicPr>
              <a:picLocks noChangeAspect="1"/>
            </p:cNvPicPr>
            <p:nvPr/>
          </p:nvPicPr>
          <p:blipFill>
            <a:blip r:embed="rId3"/>
            <a:stretch>
              <a:fillRect/>
            </a:stretch>
          </p:blipFill>
          <p:spPr>
            <a:xfrm>
              <a:off x="3792" y="672"/>
              <a:ext cx="672" cy="607"/>
            </a:xfrm>
            <a:prstGeom prst="rect">
              <a:avLst/>
            </a:prstGeom>
            <a:noFill/>
            <a:ln w="9525">
              <a:noFill/>
            </a:ln>
          </p:spPr>
        </p:pic>
        <p:pic>
          <p:nvPicPr>
            <p:cNvPr id="29728" name="Picture 75" descr="den tran">
              <a:hlinkClick r:id="" action="ppaction://noaction"/>
            </p:cNvPr>
            <p:cNvPicPr>
              <a:picLocks noChangeAspect="1"/>
            </p:cNvPicPr>
            <p:nvPr/>
          </p:nvPicPr>
          <p:blipFill>
            <a:blip r:embed="rId3"/>
            <a:stretch>
              <a:fillRect/>
            </a:stretch>
          </p:blipFill>
          <p:spPr>
            <a:xfrm>
              <a:off x="4560" y="1392"/>
              <a:ext cx="672" cy="607"/>
            </a:xfrm>
            <a:prstGeom prst="rect">
              <a:avLst/>
            </a:prstGeom>
            <a:noFill/>
            <a:ln w="9525">
              <a:noFill/>
            </a:ln>
          </p:spPr>
        </p:pic>
        <p:pic>
          <p:nvPicPr>
            <p:cNvPr id="29729" name="Picture 76" descr="den tran">
              <a:hlinkClick r:id="" action="ppaction://noaction"/>
            </p:cNvPr>
            <p:cNvPicPr>
              <a:picLocks noChangeAspect="1"/>
            </p:cNvPicPr>
            <p:nvPr/>
          </p:nvPicPr>
          <p:blipFill>
            <a:blip r:embed="rId3"/>
            <a:stretch>
              <a:fillRect/>
            </a:stretch>
          </p:blipFill>
          <p:spPr>
            <a:xfrm>
              <a:off x="4560" y="672"/>
              <a:ext cx="672" cy="607"/>
            </a:xfrm>
            <a:prstGeom prst="rect">
              <a:avLst/>
            </a:prstGeom>
            <a:noFill/>
            <a:ln w="9525">
              <a:noFill/>
            </a:ln>
          </p:spPr>
        </p:pic>
        <p:pic>
          <p:nvPicPr>
            <p:cNvPr id="29730" name="Picture 77" descr="den tran">
              <a:hlinkClick r:id="" action="ppaction://noaction"/>
            </p:cNvPr>
            <p:cNvPicPr>
              <a:picLocks noChangeAspect="1"/>
            </p:cNvPicPr>
            <p:nvPr/>
          </p:nvPicPr>
          <p:blipFill>
            <a:blip r:embed="rId3"/>
            <a:stretch>
              <a:fillRect/>
            </a:stretch>
          </p:blipFill>
          <p:spPr>
            <a:xfrm>
              <a:off x="3792" y="1392"/>
              <a:ext cx="672" cy="607"/>
            </a:xfrm>
            <a:prstGeom prst="rect">
              <a:avLst/>
            </a:prstGeom>
            <a:noFill/>
            <a:ln w="9525">
              <a:noFill/>
            </a:ln>
          </p:spPr>
        </p:pic>
      </p:grpSp>
      <p:grpSp>
        <p:nvGrpSpPr>
          <p:cNvPr id="29703" name="Group 88"/>
          <p:cNvGrpSpPr/>
          <p:nvPr/>
        </p:nvGrpSpPr>
        <p:grpSpPr>
          <a:xfrm>
            <a:off x="2133600" y="3886200"/>
            <a:ext cx="4191000" cy="2713038"/>
            <a:chOff x="384" y="2448"/>
            <a:chExt cx="2640" cy="1709"/>
          </a:xfrm>
        </p:grpSpPr>
        <p:sp>
          <p:nvSpPr>
            <p:cNvPr id="29720" name="Rectangle 23">
              <a:hlinkClick r:id="" action="ppaction://noaction"/>
            </p:cNvPr>
            <p:cNvSpPr/>
            <p:nvPr/>
          </p:nvSpPr>
          <p:spPr>
            <a:xfrm>
              <a:off x="384" y="2448"/>
              <a:ext cx="2640" cy="1709"/>
            </a:xfrm>
            <a:prstGeom prst="rect">
              <a:avLst/>
            </a:prstGeom>
            <a:solidFill>
              <a:srgbClr val="00FF00"/>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9721" name="WordArt 30">
              <a:hlinkClick r:id="" action="ppaction://noaction"/>
            </p:cNvPr>
            <p:cNvSpPr>
              <a:spLocks noTextEdit="1"/>
            </p:cNvSpPr>
            <p:nvPr/>
          </p:nvSpPr>
          <p:spPr>
            <a:xfrm>
              <a:off x="1248" y="3888"/>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bát</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29722" name="Picture 80" descr="bat đia">
              <a:hlinkClick r:id="" action="ppaction://noaction"/>
            </p:cNvPr>
            <p:cNvPicPr>
              <a:picLocks noChangeAspect="1"/>
            </p:cNvPicPr>
            <p:nvPr/>
          </p:nvPicPr>
          <p:blipFill>
            <a:blip r:embed="rId4"/>
            <a:stretch>
              <a:fillRect/>
            </a:stretch>
          </p:blipFill>
          <p:spPr>
            <a:xfrm>
              <a:off x="624" y="2496"/>
              <a:ext cx="2160" cy="1373"/>
            </a:xfrm>
            <a:prstGeom prst="rect">
              <a:avLst/>
            </a:prstGeom>
            <a:noFill/>
            <a:ln w="9525">
              <a:noFill/>
            </a:ln>
          </p:spPr>
        </p:pic>
      </p:grpSp>
      <p:grpSp>
        <p:nvGrpSpPr>
          <p:cNvPr id="29704" name="Group 86"/>
          <p:cNvGrpSpPr/>
          <p:nvPr/>
        </p:nvGrpSpPr>
        <p:grpSpPr>
          <a:xfrm>
            <a:off x="6629400" y="3886200"/>
            <a:ext cx="3505200" cy="2667000"/>
            <a:chOff x="3216" y="2448"/>
            <a:chExt cx="2208" cy="1680"/>
          </a:xfrm>
        </p:grpSpPr>
        <p:sp>
          <p:nvSpPr>
            <p:cNvPr id="29713" name="AutoShape 63">
              <a:hlinkClick r:id="" action="ppaction://noaction"/>
            </p:cNvPr>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9714" name="WordArt 64">
              <a:hlinkClick r:id="" action="ppaction://noaction"/>
            </p:cNvPr>
            <p:cNvSpPr>
              <a:spLocks noTextEdit="1"/>
            </p:cNvSpPr>
            <p:nvPr/>
          </p:nvSpPr>
          <p:spPr>
            <a:xfrm>
              <a:off x="3792" y="3888"/>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C¸i cèc</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29715" name="Picture 81" descr="coc1">
              <a:hlinkClick r:id="" action="ppaction://noaction"/>
            </p:cNvPr>
            <p:cNvPicPr>
              <a:picLocks noChangeAspect="1"/>
            </p:cNvPicPr>
            <p:nvPr/>
          </p:nvPicPr>
          <p:blipFill>
            <a:blip r:embed="rId5"/>
            <a:stretch>
              <a:fillRect/>
            </a:stretch>
          </p:blipFill>
          <p:spPr>
            <a:xfrm>
              <a:off x="3312" y="2544"/>
              <a:ext cx="624" cy="576"/>
            </a:xfrm>
            <a:prstGeom prst="rect">
              <a:avLst/>
            </a:prstGeom>
            <a:noFill/>
            <a:ln w="9525">
              <a:noFill/>
            </a:ln>
          </p:spPr>
        </p:pic>
        <p:pic>
          <p:nvPicPr>
            <p:cNvPr id="29716" name="Picture 82" descr="coc1">
              <a:hlinkClick r:id="" action="ppaction://noaction"/>
            </p:cNvPr>
            <p:cNvPicPr>
              <a:picLocks noChangeAspect="1"/>
            </p:cNvPicPr>
            <p:nvPr/>
          </p:nvPicPr>
          <p:blipFill>
            <a:blip r:embed="rId5"/>
            <a:stretch>
              <a:fillRect/>
            </a:stretch>
          </p:blipFill>
          <p:spPr>
            <a:xfrm>
              <a:off x="3312" y="3216"/>
              <a:ext cx="624" cy="576"/>
            </a:xfrm>
            <a:prstGeom prst="rect">
              <a:avLst/>
            </a:prstGeom>
            <a:noFill/>
            <a:ln w="9525">
              <a:noFill/>
            </a:ln>
          </p:spPr>
        </p:pic>
        <p:pic>
          <p:nvPicPr>
            <p:cNvPr id="29717" name="Picture 83" descr="coc1">
              <a:hlinkClick r:id="" action="ppaction://noaction"/>
            </p:cNvPr>
            <p:cNvPicPr>
              <a:picLocks noChangeAspect="1"/>
            </p:cNvPicPr>
            <p:nvPr/>
          </p:nvPicPr>
          <p:blipFill>
            <a:blip r:embed="rId5"/>
            <a:stretch>
              <a:fillRect/>
            </a:stretch>
          </p:blipFill>
          <p:spPr>
            <a:xfrm>
              <a:off x="4704" y="3264"/>
              <a:ext cx="624" cy="576"/>
            </a:xfrm>
            <a:prstGeom prst="rect">
              <a:avLst/>
            </a:prstGeom>
            <a:noFill/>
            <a:ln w="9525">
              <a:noFill/>
            </a:ln>
          </p:spPr>
        </p:pic>
        <p:pic>
          <p:nvPicPr>
            <p:cNvPr id="29718" name="Picture 84" descr="coc1">
              <a:hlinkClick r:id="" action="ppaction://noaction"/>
            </p:cNvPr>
            <p:cNvPicPr>
              <a:picLocks noChangeAspect="1"/>
            </p:cNvPicPr>
            <p:nvPr/>
          </p:nvPicPr>
          <p:blipFill>
            <a:blip r:embed="rId5"/>
            <a:stretch>
              <a:fillRect/>
            </a:stretch>
          </p:blipFill>
          <p:spPr>
            <a:xfrm>
              <a:off x="4032" y="2544"/>
              <a:ext cx="624" cy="576"/>
            </a:xfrm>
            <a:prstGeom prst="rect">
              <a:avLst/>
            </a:prstGeom>
            <a:noFill/>
            <a:ln w="9525">
              <a:noFill/>
            </a:ln>
          </p:spPr>
        </p:pic>
        <p:pic>
          <p:nvPicPr>
            <p:cNvPr id="29719" name="Picture 85" descr="coc1">
              <a:hlinkClick r:id="" action="ppaction://noaction"/>
            </p:cNvPr>
            <p:cNvPicPr>
              <a:picLocks noChangeAspect="1"/>
            </p:cNvPicPr>
            <p:nvPr/>
          </p:nvPicPr>
          <p:blipFill>
            <a:blip r:embed="rId5"/>
            <a:stretch>
              <a:fillRect/>
            </a:stretch>
          </p:blipFill>
          <p:spPr>
            <a:xfrm>
              <a:off x="4752" y="2544"/>
              <a:ext cx="624" cy="576"/>
            </a:xfrm>
            <a:prstGeom prst="rect">
              <a:avLst/>
            </a:prstGeom>
            <a:noFill/>
            <a:ln w="9525">
              <a:noFill/>
            </a:ln>
          </p:spPr>
        </p:pic>
      </p:grpSp>
      <p:grpSp>
        <p:nvGrpSpPr>
          <p:cNvPr id="29705" name="Group 89"/>
          <p:cNvGrpSpPr/>
          <p:nvPr/>
        </p:nvGrpSpPr>
        <p:grpSpPr>
          <a:xfrm>
            <a:off x="6629400" y="3886200"/>
            <a:ext cx="3505200" cy="2667000"/>
            <a:chOff x="3216" y="2448"/>
            <a:chExt cx="2208" cy="1680"/>
          </a:xfrm>
        </p:grpSpPr>
        <p:sp>
          <p:nvSpPr>
            <p:cNvPr id="29706" name="AutoShape 90">
              <a:hlinkClick r:id="" action="ppaction://noaction"/>
            </p:cNvPr>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29707" name="WordArt 91">
              <a:hlinkClick r:id="" action="ppaction://noaction"/>
            </p:cNvPr>
            <p:cNvSpPr>
              <a:spLocks noTextEdit="1"/>
            </p:cNvSpPr>
            <p:nvPr/>
          </p:nvSpPr>
          <p:spPr>
            <a:xfrm>
              <a:off x="3792" y="3888"/>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cốc</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29708" name="Picture 92" descr="coc1">
              <a:hlinkClick r:id="" action="ppaction://noaction"/>
            </p:cNvPr>
            <p:cNvPicPr>
              <a:picLocks noChangeAspect="1"/>
            </p:cNvPicPr>
            <p:nvPr/>
          </p:nvPicPr>
          <p:blipFill>
            <a:blip r:embed="rId5"/>
            <a:stretch>
              <a:fillRect/>
            </a:stretch>
          </p:blipFill>
          <p:spPr>
            <a:xfrm>
              <a:off x="3312" y="2544"/>
              <a:ext cx="624" cy="576"/>
            </a:xfrm>
            <a:prstGeom prst="rect">
              <a:avLst/>
            </a:prstGeom>
            <a:noFill/>
            <a:ln w="9525">
              <a:noFill/>
            </a:ln>
          </p:spPr>
        </p:pic>
        <p:pic>
          <p:nvPicPr>
            <p:cNvPr id="29709" name="Picture 93" descr="coc1">
              <a:hlinkClick r:id="" action="ppaction://noaction"/>
            </p:cNvPr>
            <p:cNvPicPr>
              <a:picLocks noChangeAspect="1"/>
            </p:cNvPicPr>
            <p:nvPr/>
          </p:nvPicPr>
          <p:blipFill>
            <a:blip r:embed="rId5"/>
            <a:stretch>
              <a:fillRect/>
            </a:stretch>
          </p:blipFill>
          <p:spPr>
            <a:xfrm>
              <a:off x="3312" y="3216"/>
              <a:ext cx="624" cy="576"/>
            </a:xfrm>
            <a:prstGeom prst="rect">
              <a:avLst/>
            </a:prstGeom>
            <a:noFill/>
            <a:ln w="9525">
              <a:noFill/>
            </a:ln>
          </p:spPr>
        </p:pic>
        <p:pic>
          <p:nvPicPr>
            <p:cNvPr id="29710" name="Picture 94" descr="coc1">
              <a:hlinkClick r:id="" action="ppaction://noaction"/>
            </p:cNvPr>
            <p:cNvPicPr>
              <a:picLocks noChangeAspect="1"/>
            </p:cNvPicPr>
            <p:nvPr/>
          </p:nvPicPr>
          <p:blipFill>
            <a:blip r:embed="rId5"/>
            <a:stretch>
              <a:fillRect/>
            </a:stretch>
          </p:blipFill>
          <p:spPr>
            <a:xfrm>
              <a:off x="4704" y="3264"/>
              <a:ext cx="624" cy="576"/>
            </a:xfrm>
            <a:prstGeom prst="rect">
              <a:avLst/>
            </a:prstGeom>
            <a:noFill/>
            <a:ln w="9525">
              <a:noFill/>
            </a:ln>
          </p:spPr>
        </p:pic>
        <p:pic>
          <p:nvPicPr>
            <p:cNvPr id="29711" name="Picture 95" descr="coc1">
              <a:hlinkClick r:id="" action="ppaction://noaction"/>
            </p:cNvPr>
            <p:cNvPicPr>
              <a:picLocks noChangeAspect="1"/>
            </p:cNvPicPr>
            <p:nvPr/>
          </p:nvPicPr>
          <p:blipFill>
            <a:blip r:embed="rId5"/>
            <a:stretch>
              <a:fillRect/>
            </a:stretch>
          </p:blipFill>
          <p:spPr>
            <a:xfrm>
              <a:off x="4032" y="2544"/>
              <a:ext cx="624" cy="576"/>
            </a:xfrm>
            <a:prstGeom prst="rect">
              <a:avLst/>
            </a:prstGeom>
            <a:noFill/>
            <a:ln w="9525">
              <a:noFill/>
            </a:ln>
          </p:spPr>
        </p:pic>
        <p:pic>
          <p:nvPicPr>
            <p:cNvPr id="29712" name="Picture 96" descr="coc1">
              <a:hlinkClick r:id="" action="ppaction://noaction"/>
            </p:cNvPr>
            <p:cNvPicPr>
              <a:picLocks noChangeAspect="1"/>
            </p:cNvPicPr>
            <p:nvPr/>
          </p:nvPicPr>
          <p:blipFill>
            <a:blip r:embed="rId5"/>
            <a:stretch>
              <a:fillRect/>
            </a:stretch>
          </p:blipFill>
          <p:spPr>
            <a:xfrm>
              <a:off x="4752" y="2544"/>
              <a:ext cx="624" cy="576"/>
            </a:xfrm>
            <a:prstGeom prst="rect">
              <a:avLst/>
            </a:prstGeom>
            <a:noFill/>
            <a:ln w="9525">
              <a:noFill/>
            </a:ln>
          </p:spPr>
        </p:pic>
      </p:grpSp>
    </p:spTree>
  </p:cSld>
  <p:clrMapOvr>
    <a:masterClrMapping/>
  </p:clrMapOvr>
  <p:transition>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2"/>
          <p:cNvSpPr txBox="1"/>
          <p:nvPr/>
        </p:nvSpPr>
        <p:spPr>
          <a:xfrm>
            <a:off x="3276600" y="228600"/>
            <a:ext cx="5943600" cy="650875"/>
          </a:xfrm>
          <a:prstGeom prst="rect">
            <a:avLst/>
          </a:prstGeom>
          <a:solidFill>
            <a:srgbClr val="FFFF00"/>
          </a:solidFill>
          <a:ln w="9525" cap="flat" cmpd="sng">
            <a:solidFill>
              <a:srgbClr val="FF3300"/>
            </a:solidFill>
            <a:prstDash val="solid"/>
            <a:miter/>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50000"/>
              </a:spcBef>
              <a:buClrTx/>
              <a:buSzTx/>
              <a:buFontTx/>
              <a:buNone/>
            </a:pPr>
            <a:r>
              <a:rPr lang="en-US" altLang="en-US" sz="3600" b="1" dirty="0">
                <a:solidFill>
                  <a:srgbClr val="9900CC"/>
                </a:solidFill>
                <a:latin typeface="Arial" panose="020B0604020202020204" pitchFamily="34" charset="0"/>
              </a:rPr>
              <a:t>Bé chọn nhóm số lượng 5</a:t>
            </a:r>
            <a:endParaRPr lang="en-US" altLang="en-US" sz="3600" b="1" dirty="0">
              <a:solidFill>
                <a:srgbClr val="9900CC"/>
              </a:solidFill>
              <a:latin typeface="Arial" panose="020B0604020202020204" pitchFamily="34" charset="0"/>
            </a:endParaRPr>
          </a:p>
        </p:txBody>
      </p:sp>
      <p:grpSp>
        <p:nvGrpSpPr>
          <p:cNvPr id="30723" name="Group 3"/>
          <p:cNvGrpSpPr/>
          <p:nvPr/>
        </p:nvGrpSpPr>
        <p:grpSpPr>
          <a:xfrm>
            <a:off x="6629400" y="3886200"/>
            <a:ext cx="3505200" cy="2667000"/>
            <a:chOff x="3216" y="2448"/>
            <a:chExt cx="2208" cy="1680"/>
          </a:xfrm>
        </p:grpSpPr>
        <p:sp>
          <p:nvSpPr>
            <p:cNvPr id="30744" name="AutoShape 4">
              <a:hlinkClick r:id="" action="ppaction://noaction"/>
            </p:cNvPr>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pic>
          <p:nvPicPr>
            <p:cNvPr id="30745" name="Picture 5" descr="thia4">
              <a:hlinkClick r:id="" action="ppaction://noaction"/>
            </p:cNvPr>
            <p:cNvPicPr>
              <a:picLocks noChangeAspect="1"/>
            </p:cNvPicPr>
            <p:nvPr/>
          </p:nvPicPr>
          <p:blipFill>
            <a:blip r:embed="rId1"/>
            <a:stretch>
              <a:fillRect/>
            </a:stretch>
          </p:blipFill>
          <p:spPr>
            <a:xfrm>
              <a:off x="3216" y="2448"/>
              <a:ext cx="2208" cy="1344"/>
            </a:xfrm>
            <a:prstGeom prst="rect">
              <a:avLst/>
            </a:prstGeom>
            <a:noFill/>
            <a:ln w="9525">
              <a:noFill/>
            </a:ln>
          </p:spPr>
        </p:pic>
        <p:sp>
          <p:nvSpPr>
            <p:cNvPr id="30746" name="WordArt 6">
              <a:hlinkClick r:id="" action="ppaction://noaction"/>
            </p:cNvPr>
            <p:cNvSpPr>
              <a:spLocks noTextEdit="1"/>
            </p:cNvSpPr>
            <p:nvPr/>
          </p:nvSpPr>
          <p:spPr>
            <a:xfrm>
              <a:off x="3840" y="3840"/>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thìa</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grpSp>
      <p:sp>
        <p:nvSpPr>
          <p:cNvPr id="30724" name="AutoShape 7">
            <a:hlinkClick r:id="rId2" action="ppaction://hlinksldjump"/>
          </p:cNvPr>
          <p:cNvSpPr/>
          <p:nvPr/>
        </p:nvSpPr>
        <p:spPr>
          <a:xfrm>
            <a:off x="9906000" y="76200"/>
            <a:ext cx="533400" cy="457200"/>
          </a:xfrm>
          <a:prstGeom prst="rightArrow">
            <a:avLst>
              <a:gd name="adj1" fmla="val 50000"/>
              <a:gd name="adj2" fmla="val 29166"/>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grpSp>
        <p:nvGrpSpPr>
          <p:cNvPr id="30725" name="Group 17"/>
          <p:cNvGrpSpPr/>
          <p:nvPr/>
        </p:nvGrpSpPr>
        <p:grpSpPr>
          <a:xfrm>
            <a:off x="1849438" y="936625"/>
            <a:ext cx="8305800" cy="2743200"/>
            <a:chOff x="192" y="576"/>
            <a:chExt cx="5232" cy="1728"/>
          </a:xfrm>
        </p:grpSpPr>
        <p:sp>
          <p:nvSpPr>
            <p:cNvPr id="30733" name="AutoShape 18">
              <a:hlinkClick r:id="" action="ppaction://noaction"/>
            </p:cNvPr>
            <p:cNvSpPr/>
            <p:nvPr/>
          </p:nvSpPr>
          <p:spPr>
            <a:xfrm>
              <a:off x="2928" y="576"/>
              <a:ext cx="2496" cy="1680"/>
            </a:xfrm>
            <a:prstGeom prst="flowChartAlternateProcess">
              <a:avLst/>
            </a:prstGeom>
            <a:solidFill>
              <a:srgbClr val="FF99CC"/>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0734" name="Oval 19">
              <a:hlinkClick r:id="" action="ppaction://noaction"/>
            </p:cNvPr>
            <p:cNvSpPr/>
            <p:nvPr/>
          </p:nvSpPr>
          <p:spPr>
            <a:xfrm>
              <a:off x="192" y="624"/>
              <a:ext cx="2448" cy="1680"/>
            </a:xfrm>
            <a:prstGeom prst="ellipse">
              <a:avLst/>
            </a:prstGeom>
            <a:solidFill>
              <a:srgbClr val="CFA9F5"/>
            </a:solidFill>
            <a:ln w="9525" cap="flat" cmpd="sng">
              <a:solidFill>
                <a:schemeClr val="tx1"/>
              </a:solidFill>
              <a:prstDash val="solid"/>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0735" name="WordArt 20">
              <a:hlinkClick r:id="" action="ppaction://noaction"/>
            </p:cNvPr>
            <p:cNvSpPr>
              <a:spLocks noTextEdit="1"/>
            </p:cNvSpPr>
            <p:nvPr/>
          </p:nvSpPr>
          <p:spPr>
            <a:xfrm>
              <a:off x="1008" y="1920"/>
              <a:ext cx="960" cy="240"/>
            </a:xfrm>
            <a:prstGeom prst="rect">
              <a:avLst/>
            </a:prstGeom>
          </p:spPr>
          <p:txBody>
            <a:bodyPr wrap="none" fromWordArt="1">
              <a:prstTxWarp prst="textPlain">
                <a:avLst>
                  <a:gd name="adj" fmla="val 50000"/>
                </a:avLst>
              </a:prstTxWarp>
              <a:normAutofit/>
            </a:bodyPr>
            <a:p>
              <a:pPr algn="ctr"/>
              <a:r>
                <a:rPr lang="en-US" sz="2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Time" pitchFamily="34" charset="0"/>
                  <a:ea typeface=".VnTime" pitchFamily="34" charset="0"/>
                </a:rPr>
                <a:t>Êm trµ</a:t>
              </a:r>
              <a:endParaRPr lang="en-US" sz="2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Time" pitchFamily="34" charset="0"/>
                <a:ea typeface=".VnTime" pitchFamily="34" charset="0"/>
              </a:endParaRPr>
            </a:p>
          </p:txBody>
        </p:sp>
        <p:sp>
          <p:nvSpPr>
            <p:cNvPr id="30736" name="WordArt 21">
              <a:hlinkClick r:id="" action="ppaction://noaction"/>
            </p:cNvPr>
            <p:cNvSpPr>
              <a:spLocks noTextEdit="1"/>
            </p:cNvSpPr>
            <p:nvPr/>
          </p:nvSpPr>
          <p:spPr>
            <a:xfrm>
              <a:off x="4224" y="1776"/>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bát</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30737" name="Picture 23" descr="cai am">
              <a:hlinkClick r:id="" action="ppaction://noaction"/>
            </p:cNvPr>
            <p:cNvPicPr>
              <a:picLocks noChangeAspect="1"/>
            </p:cNvPicPr>
            <p:nvPr/>
          </p:nvPicPr>
          <p:blipFill>
            <a:blip r:embed="rId3"/>
            <a:stretch>
              <a:fillRect/>
            </a:stretch>
          </p:blipFill>
          <p:spPr>
            <a:xfrm>
              <a:off x="1152" y="1344"/>
              <a:ext cx="528" cy="447"/>
            </a:xfrm>
            <a:prstGeom prst="rect">
              <a:avLst/>
            </a:prstGeom>
            <a:noFill/>
            <a:ln w="9525">
              <a:noFill/>
            </a:ln>
          </p:spPr>
        </p:pic>
        <p:pic>
          <p:nvPicPr>
            <p:cNvPr id="30738" name="Picture 24" descr="cai am">
              <a:hlinkClick r:id="" action="ppaction://noaction"/>
            </p:cNvPr>
            <p:cNvPicPr>
              <a:picLocks noChangeAspect="1"/>
            </p:cNvPicPr>
            <p:nvPr/>
          </p:nvPicPr>
          <p:blipFill>
            <a:blip r:embed="rId3"/>
            <a:stretch>
              <a:fillRect/>
            </a:stretch>
          </p:blipFill>
          <p:spPr>
            <a:xfrm>
              <a:off x="1920" y="1392"/>
              <a:ext cx="528" cy="447"/>
            </a:xfrm>
            <a:prstGeom prst="rect">
              <a:avLst/>
            </a:prstGeom>
            <a:noFill/>
            <a:ln w="9525">
              <a:noFill/>
            </a:ln>
          </p:spPr>
        </p:pic>
        <p:pic>
          <p:nvPicPr>
            <p:cNvPr id="30739" name="Picture 25" descr="cai am">
              <a:hlinkClick r:id="" action="ppaction://noaction"/>
            </p:cNvPr>
            <p:cNvPicPr>
              <a:picLocks noChangeAspect="1"/>
            </p:cNvPicPr>
            <p:nvPr/>
          </p:nvPicPr>
          <p:blipFill>
            <a:blip r:embed="rId3"/>
            <a:stretch>
              <a:fillRect/>
            </a:stretch>
          </p:blipFill>
          <p:spPr>
            <a:xfrm>
              <a:off x="1224" y="768"/>
              <a:ext cx="528" cy="447"/>
            </a:xfrm>
            <a:prstGeom prst="rect">
              <a:avLst/>
            </a:prstGeom>
            <a:noFill/>
            <a:ln w="9525">
              <a:noFill/>
            </a:ln>
          </p:spPr>
        </p:pic>
        <p:pic>
          <p:nvPicPr>
            <p:cNvPr id="30740" name="Picture 26" descr="cai am">
              <a:hlinkClick r:id="" action="ppaction://noaction"/>
            </p:cNvPr>
            <p:cNvPicPr>
              <a:picLocks noChangeAspect="1"/>
            </p:cNvPicPr>
            <p:nvPr/>
          </p:nvPicPr>
          <p:blipFill>
            <a:blip r:embed="rId3"/>
            <a:stretch>
              <a:fillRect/>
            </a:stretch>
          </p:blipFill>
          <p:spPr>
            <a:xfrm>
              <a:off x="432" y="1344"/>
              <a:ext cx="528" cy="447"/>
            </a:xfrm>
            <a:prstGeom prst="rect">
              <a:avLst/>
            </a:prstGeom>
            <a:noFill/>
            <a:ln w="9525">
              <a:noFill/>
            </a:ln>
          </p:spPr>
        </p:pic>
        <p:pic>
          <p:nvPicPr>
            <p:cNvPr id="30741" name="Picture 27" descr="bat den">
              <a:hlinkClick r:id="" action="ppaction://noaction"/>
            </p:cNvPr>
            <p:cNvPicPr>
              <a:picLocks noChangeAspect="1"/>
            </p:cNvPicPr>
            <p:nvPr/>
          </p:nvPicPr>
          <p:blipFill>
            <a:blip r:embed="rId4"/>
            <a:stretch>
              <a:fillRect/>
            </a:stretch>
          </p:blipFill>
          <p:spPr>
            <a:xfrm>
              <a:off x="3120" y="720"/>
              <a:ext cx="960" cy="653"/>
            </a:xfrm>
            <a:prstGeom prst="rect">
              <a:avLst/>
            </a:prstGeom>
            <a:noFill/>
            <a:ln w="9525">
              <a:noFill/>
            </a:ln>
          </p:spPr>
        </p:pic>
        <p:pic>
          <p:nvPicPr>
            <p:cNvPr id="30742" name="Picture 28" descr="bat den">
              <a:hlinkClick r:id="" action="ppaction://noaction"/>
            </p:cNvPr>
            <p:cNvPicPr>
              <a:picLocks noChangeAspect="1"/>
            </p:cNvPicPr>
            <p:nvPr/>
          </p:nvPicPr>
          <p:blipFill>
            <a:blip r:embed="rId4"/>
            <a:stretch>
              <a:fillRect/>
            </a:stretch>
          </p:blipFill>
          <p:spPr>
            <a:xfrm>
              <a:off x="4176" y="768"/>
              <a:ext cx="1008" cy="653"/>
            </a:xfrm>
            <a:prstGeom prst="rect">
              <a:avLst/>
            </a:prstGeom>
            <a:noFill/>
            <a:ln w="9525">
              <a:noFill/>
            </a:ln>
          </p:spPr>
        </p:pic>
        <p:pic>
          <p:nvPicPr>
            <p:cNvPr id="30743" name="Picture 29" descr="bat den">
              <a:hlinkClick r:id="" action="ppaction://noaction"/>
            </p:cNvPr>
            <p:cNvPicPr>
              <a:picLocks noChangeAspect="1"/>
            </p:cNvPicPr>
            <p:nvPr/>
          </p:nvPicPr>
          <p:blipFill>
            <a:blip r:embed="rId4"/>
            <a:stretch>
              <a:fillRect/>
            </a:stretch>
          </p:blipFill>
          <p:spPr>
            <a:xfrm>
              <a:off x="3120" y="1488"/>
              <a:ext cx="960" cy="653"/>
            </a:xfrm>
            <a:prstGeom prst="rect">
              <a:avLst/>
            </a:prstGeom>
            <a:noFill/>
            <a:ln w="9525">
              <a:noFill/>
            </a:ln>
          </p:spPr>
        </p:pic>
      </p:grpSp>
      <p:sp>
        <p:nvSpPr>
          <p:cNvPr id="30726" name="Rectangle 79"/>
          <p:cNvSpPr/>
          <p:nvPr/>
        </p:nvSpPr>
        <p:spPr>
          <a:xfrm>
            <a:off x="2133600" y="3886200"/>
            <a:ext cx="3657600" cy="2971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0727" name="Rectangle 80"/>
          <p:cNvSpPr/>
          <p:nvPr/>
        </p:nvSpPr>
        <p:spPr>
          <a:xfrm>
            <a:off x="2133600" y="3886200"/>
            <a:ext cx="3657600" cy="2971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pic>
        <p:nvPicPr>
          <p:cNvPr id="110679" name="Picture 87" descr="chao 1"/>
          <p:cNvPicPr>
            <a:picLocks noChangeAspect="1"/>
          </p:cNvPicPr>
          <p:nvPr/>
        </p:nvPicPr>
        <p:blipFill>
          <a:blip r:embed="rId5"/>
          <a:stretch>
            <a:fillRect/>
          </a:stretch>
        </p:blipFill>
        <p:spPr>
          <a:xfrm>
            <a:off x="2209800" y="3962400"/>
            <a:ext cx="1600200" cy="838200"/>
          </a:xfrm>
          <a:prstGeom prst="rect">
            <a:avLst/>
          </a:prstGeom>
          <a:noFill/>
          <a:ln w="9525">
            <a:noFill/>
          </a:ln>
        </p:spPr>
      </p:pic>
      <p:pic>
        <p:nvPicPr>
          <p:cNvPr id="110681" name="Picture 89" descr="chao 1"/>
          <p:cNvPicPr>
            <a:picLocks noChangeAspect="1"/>
          </p:cNvPicPr>
          <p:nvPr/>
        </p:nvPicPr>
        <p:blipFill>
          <a:blip r:embed="rId5"/>
          <a:stretch>
            <a:fillRect/>
          </a:stretch>
        </p:blipFill>
        <p:spPr>
          <a:xfrm>
            <a:off x="2209800" y="4876800"/>
            <a:ext cx="1676400" cy="838200"/>
          </a:xfrm>
          <a:prstGeom prst="rect">
            <a:avLst/>
          </a:prstGeom>
          <a:noFill/>
          <a:ln w="9525">
            <a:noFill/>
          </a:ln>
        </p:spPr>
      </p:pic>
      <p:pic>
        <p:nvPicPr>
          <p:cNvPr id="110682" name="Picture 90" descr="chao 1"/>
          <p:cNvPicPr>
            <a:picLocks noChangeAspect="1"/>
          </p:cNvPicPr>
          <p:nvPr/>
        </p:nvPicPr>
        <p:blipFill>
          <a:blip r:embed="rId5"/>
          <a:stretch>
            <a:fillRect/>
          </a:stretch>
        </p:blipFill>
        <p:spPr>
          <a:xfrm>
            <a:off x="3962400" y="4876800"/>
            <a:ext cx="1752600" cy="838200"/>
          </a:xfrm>
          <a:prstGeom prst="rect">
            <a:avLst/>
          </a:prstGeom>
          <a:noFill/>
          <a:ln w="9525">
            <a:noFill/>
          </a:ln>
        </p:spPr>
      </p:pic>
      <p:pic>
        <p:nvPicPr>
          <p:cNvPr id="110683" name="Picture 91" descr="chao 1"/>
          <p:cNvPicPr>
            <a:picLocks noChangeAspect="1"/>
          </p:cNvPicPr>
          <p:nvPr/>
        </p:nvPicPr>
        <p:blipFill>
          <a:blip r:embed="rId5"/>
          <a:stretch>
            <a:fillRect/>
          </a:stretch>
        </p:blipFill>
        <p:spPr>
          <a:xfrm>
            <a:off x="4038600" y="5867400"/>
            <a:ext cx="1600200" cy="762000"/>
          </a:xfrm>
          <a:prstGeom prst="rect">
            <a:avLst/>
          </a:prstGeom>
          <a:noFill/>
          <a:ln w="9525">
            <a:noFill/>
          </a:ln>
        </p:spPr>
      </p:pic>
      <p:pic>
        <p:nvPicPr>
          <p:cNvPr id="110684" name="Picture 92" descr="chao 1"/>
          <p:cNvPicPr>
            <a:picLocks noChangeAspect="1"/>
          </p:cNvPicPr>
          <p:nvPr/>
        </p:nvPicPr>
        <p:blipFill>
          <a:blip r:embed="rId5"/>
          <a:stretch>
            <a:fillRect/>
          </a:stretch>
        </p:blipFill>
        <p:spPr>
          <a:xfrm>
            <a:off x="2209800" y="5867400"/>
            <a:ext cx="1600200" cy="838200"/>
          </a:xfrm>
          <a:prstGeom prst="rect">
            <a:avLst/>
          </a:prstGeom>
          <a:noFill/>
          <a:ln w="9525">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0679"/>
                                        </p:tgtEl>
                                        <p:attrNameLst>
                                          <p:attrName>style.visibility</p:attrName>
                                        </p:attrNameLst>
                                      </p:cBhvr>
                                      <p:to>
                                        <p:strVal val="visible"/>
                                      </p:to>
                                    </p:set>
                                    <p:animEffect transition="in" filter="diamond(in)">
                                      <p:cBhvr>
                                        <p:cTn id="7" dur="2000"/>
                                        <p:tgtEl>
                                          <p:spTgt spid="110679"/>
                                        </p:tgtEl>
                                      </p:cBhvr>
                                    </p:animEffect>
                                  </p:childTnLst>
                                </p:cTn>
                              </p:par>
                              <p:par>
                                <p:cTn id="8" presetID="8" presetClass="entr" presetSubtype="16" fill="hold" nodeType="withEffect">
                                  <p:stCondLst>
                                    <p:cond delay="0"/>
                                  </p:stCondLst>
                                  <p:childTnLst>
                                    <p:set>
                                      <p:cBhvr>
                                        <p:cTn id="9" dur="1" fill="hold">
                                          <p:stCondLst>
                                            <p:cond delay="0"/>
                                          </p:stCondLst>
                                        </p:cTn>
                                        <p:tgtEl>
                                          <p:spTgt spid="110681"/>
                                        </p:tgtEl>
                                        <p:attrNameLst>
                                          <p:attrName>style.visibility</p:attrName>
                                        </p:attrNameLst>
                                      </p:cBhvr>
                                      <p:to>
                                        <p:strVal val="visible"/>
                                      </p:to>
                                    </p:set>
                                    <p:animEffect transition="in" filter="diamond(in)">
                                      <p:cBhvr>
                                        <p:cTn id="10" dur="2000"/>
                                        <p:tgtEl>
                                          <p:spTgt spid="110681"/>
                                        </p:tgtEl>
                                      </p:cBhvr>
                                    </p:animEffect>
                                  </p:childTnLst>
                                </p:cTn>
                              </p:par>
                              <p:par>
                                <p:cTn id="11" presetID="8" presetClass="entr" presetSubtype="16" fill="hold" nodeType="withEffect">
                                  <p:stCondLst>
                                    <p:cond delay="0"/>
                                  </p:stCondLst>
                                  <p:childTnLst>
                                    <p:set>
                                      <p:cBhvr>
                                        <p:cTn id="12" dur="1" fill="hold">
                                          <p:stCondLst>
                                            <p:cond delay="0"/>
                                          </p:stCondLst>
                                        </p:cTn>
                                        <p:tgtEl>
                                          <p:spTgt spid="110682"/>
                                        </p:tgtEl>
                                        <p:attrNameLst>
                                          <p:attrName>style.visibility</p:attrName>
                                        </p:attrNameLst>
                                      </p:cBhvr>
                                      <p:to>
                                        <p:strVal val="visible"/>
                                      </p:to>
                                    </p:set>
                                    <p:animEffect transition="in" filter="diamond(in)">
                                      <p:cBhvr>
                                        <p:cTn id="13" dur="2000"/>
                                        <p:tgtEl>
                                          <p:spTgt spid="110682"/>
                                        </p:tgtEl>
                                      </p:cBhvr>
                                    </p:animEffect>
                                  </p:childTnLst>
                                </p:cTn>
                              </p:par>
                              <p:par>
                                <p:cTn id="14" presetID="8" presetClass="entr" presetSubtype="16" fill="hold" nodeType="withEffect">
                                  <p:stCondLst>
                                    <p:cond delay="0"/>
                                  </p:stCondLst>
                                  <p:childTnLst>
                                    <p:set>
                                      <p:cBhvr>
                                        <p:cTn id="15" dur="1" fill="hold">
                                          <p:stCondLst>
                                            <p:cond delay="0"/>
                                          </p:stCondLst>
                                        </p:cTn>
                                        <p:tgtEl>
                                          <p:spTgt spid="110683"/>
                                        </p:tgtEl>
                                        <p:attrNameLst>
                                          <p:attrName>style.visibility</p:attrName>
                                        </p:attrNameLst>
                                      </p:cBhvr>
                                      <p:to>
                                        <p:strVal val="visible"/>
                                      </p:to>
                                    </p:set>
                                    <p:animEffect transition="in" filter="diamond(in)">
                                      <p:cBhvr>
                                        <p:cTn id="16" dur="2000"/>
                                        <p:tgtEl>
                                          <p:spTgt spid="110683"/>
                                        </p:tgtEl>
                                      </p:cBhvr>
                                    </p:animEffect>
                                  </p:childTnLst>
                                </p:cTn>
                              </p:par>
                              <p:par>
                                <p:cTn id="17" presetID="8" presetClass="entr" presetSubtype="16" fill="hold" nodeType="withEffect">
                                  <p:stCondLst>
                                    <p:cond delay="0"/>
                                  </p:stCondLst>
                                  <p:childTnLst>
                                    <p:set>
                                      <p:cBhvr>
                                        <p:cTn id="18" dur="1" fill="hold">
                                          <p:stCondLst>
                                            <p:cond delay="0"/>
                                          </p:stCondLst>
                                        </p:cTn>
                                        <p:tgtEl>
                                          <p:spTgt spid="110684"/>
                                        </p:tgtEl>
                                        <p:attrNameLst>
                                          <p:attrName>style.visibility</p:attrName>
                                        </p:attrNameLst>
                                      </p:cBhvr>
                                      <p:to>
                                        <p:strVal val="visible"/>
                                      </p:to>
                                    </p:set>
                                    <p:animEffect transition="in" filter="diamond(in)">
                                      <p:cBhvr>
                                        <p:cTn id="19" dur="2000"/>
                                        <p:tgtEl>
                                          <p:spTgt spid="110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2"/>
          <p:cNvSpPr txBox="1"/>
          <p:nvPr/>
        </p:nvSpPr>
        <p:spPr>
          <a:xfrm>
            <a:off x="3276600" y="228600"/>
            <a:ext cx="5943600" cy="650875"/>
          </a:xfrm>
          <a:prstGeom prst="rect">
            <a:avLst/>
          </a:prstGeom>
          <a:solidFill>
            <a:srgbClr val="FFFF00"/>
          </a:solidFill>
          <a:ln w="9525" cap="flat" cmpd="sng">
            <a:solidFill>
              <a:srgbClr val="FF3300"/>
            </a:solidFill>
            <a:prstDash val="solid"/>
            <a:miter/>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50000"/>
              </a:spcBef>
              <a:buClrTx/>
              <a:buSzTx/>
              <a:buFontTx/>
              <a:buNone/>
            </a:pPr>
            <a:r>
              <a:rPr lang="en-US" altLang="en-US" sz="3600" b="1" dirty="0">
                <a:solidFill>
                  <a:srgbClr val="9900CC"/>
                </a:solidFill>
                <a:latin typeface="Arial" panose="020B0604020202020204" pitchFamily="34" charset="0"/>
              </a:rPr>
              <a:t>Bé chọn nhóm số lượng 5</a:t>
            </a:r>
            <a:endParaRPr lang="en-US" altLang="en-US" sz="3600" b="1" dirty="0">
              <a:solidFill>
                <a:srgbClr val="9900CC"/>
              </a:solidFill>
              <a:latin typeface="Arial" panose="020B0604020202020204" pitchFamily="34" charset="0"/>
            </a:endParaRPr>
          </a:p>
        </p:txBody>
      </p:sp>
      <p:grpSp>
        <p:nvGrpSpPr>
          <p:cNvPr id="31747" name="Group 3"/>
          <p:cNvGrpSpPr/>
          <p:nvPr/>
        </p:nvGrpSpPr>
        <p:grpSpPr>
          <a:xfrm>
            <a:off x="6629400" y="3886200"/>
            <a:ext cx="3505200" cy="2667000"/>
            <a:chOff x="3216" y="2448"/>
            <a:chExt cx="2208" cy="1680"/>
          </a:xfrm>
        </p:grpSpPr>
        <p:sp>
          <p:nvSpPr>
            <p:cNvPr id="31772" name="AutoShape 4"/>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1773" name="WordArt 5"/>
            <p:cNvSpPr>
              <a:spLocks noTextEdit="1"/>
            </p:cNvSpPr>
            <p:nvPr/>
          </p:nvSpPr>
          <p:spPr>
            <a:xfrm>
              <a:off x="3792" y="3792"/>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Con ngùa</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31774" name="Picture 6" descr="con ngua"/>
            <p:cNvPicPr>
              <a:picLocks noChangeAspect="1"/>
            </p:cNvPicPr>
            <p:nvPr/>
          </p:nvPicPr>
          <p:blipFill>
            <a:blip r:embed="rId1"/>
            <a:stretch>
              <a:fillRect/>
            </a:stretch>
          </p:blipFill>
          <p:spPr>
            <a:xfrm>
              <a:off x="3264" y="2496"/>
              <a:ext cx="542" cy="600"/>
            </a:xfrm>
            <a:prstGeom prst="rect">
              <a:avLst/>
            </a:prstGeom>
            <a:noFill/>
            <a:ln w="9525">
              <a:noFill/>
            </a:ln>
          </p:spPr>
        </p:pic>
        <p:pic>
          <p:nvPicPr>
            <p:cNvPr id="31775" name="Picture 7" descr="con ngua"/>
            <p:cNvPicPr>
              <a:picLocks noChangeAspect="1"/>
            </p:cNvPicPr>
            <p:nvPr/>
          </p:nvPicPr>
          <p:blipFill>
            <a:blip r:embed="rId1"/>
            <a:stretch>
              <a:fillRect/>
            </a:stretch>
          </p:blipFill>
          <p:spPr>
            <a:xfrm>
              <a:off x="3264" y="3264"/>
              <a:ext cx="542" cy="600"/>
            </a:xfrm>
            <a:prstGeom prst="rect">
              <a:avLst/>
            </a:prstGeom>
            <a:noFill/>
            <a:ln w="9525">
              <a:noFill/>
            </a:ln>
          </p:spPr>
        </p:pic>
        <p:pic>
          <p:nvPicPr>
            <p:cNvPr id="31776" name="Picture 8" descr="con ngua"/>
            <p:cNvPicPr>
              <a:picLocks noChangeAspect="1"/>
            </p:cNvPicPr>
            <p:nvPr/>
          </p:nvPicPr>
          <p:blipFill>
            <a:blip r:embed="rId1"/>
            <a:stretch>
              <a:fillRect/>
            </a:stretch>
          </p:blipFill>
          <p:spPr>
            <a:xfrm>
              <a:off x="4752" y="3216"/>
              <a:ext cx="542" cy="600"/>
            </a:xfrm>
            <a:prstGeom prst="rect">
              <a:avLst/>
            </a:prstGeom>
            <a:noFill/>
            <a:ln w="9525">
              <a:noFill/>
            </a:ln>
          </p:spPr>
        </p:pic>
        <p:pic>
          <p:nvPicPr>
            <p:cNvPr id="31777" name="Picture 9" descr="con ngua"/>
            <p:cNvPicPr>
              <a:picLocks noChangeAspect="1"/>
            </p:cNvPicPr>
            <p:nvPr/>
          </p:nvPicPr>
          <p:blipFill>
            <a:blip r:embed="rId1"/>
            <a:stretch>
              <a:fillRect/>
            </a:stretch>
          </p:blipFill>
          <p:spPr>
            <a:xfrm>
              <a:off x="4032" y="2544"/>
              <a:ext cx="542" cy="600"/>
            </a:xfrm>
            <a:prstGeom prst="rect">
              <a:avLst/>
            </a:prstGeom>
            <a:noFill/>
            <a:ln w="9525">
              <a:noFill/>
            </a:ln>
          </p:spPr>
        </p:pic>
        <p:pic>
          <p:nvPicPr>
            <p:cNvPr id="31778" name="Picture 10" descr="con ngua"/>
            <p:cNvPicPr>
              <a:picLocks noChangeAspect="1"/>
            </p:cNvPicPr>
            <p:nvPr/>
          </p:nvPicPr>
          <p:blipFill>
            <a:blip r:embed="rId1"/>
            <a:stretch>
              <a:fillRect/>
            </a:stretch>
          </p:blipFill>
          <p:spPr>
            <a:xfrm>
              <a:off x="4752" y="2544"/>
              <a:ext cx="542" cy="600"/>
            </a:xfrm>
            <a:prstGeom prst="rect">
              <a:avLst/>
            </a:prstGeom>
            <a:noFill/>
            <a:ln w="9525">
              <a:noFill/>
            </a:ln>
          </p:spPr>
        </p:pic>
      </p:grpSp>
      <p:sp>
        <p:nvSpPr>
          <p:cNvPr id="31748" name="AutoShape 11">
            <a:hlinkClick r:id="" action="ppaction://noaction"/>
          </p:cNvPr>
          <p:cNvSpPr/>
          <p:nvPr/>
        </p:nvSpPr>
        <p:spPr>
          <a:xfrm>
            <a:off x="9372600" y="0"/>
            <a:ext cx="914400" cy="838200"/>
          </a:xfrm>
          <a:prstGeom prst="rightArrow">
            <a:avLst>
              <a:gd name="adj1" fmla="val 50000"/>
              <a:gd name="adj2" fmla="val 27272"/>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grpSp>
        <p:nvGrpSpPr>
          <p:cNvPr id="31749" name="Group 12"/>
          <p:cNvGrpSpPr/>
          <p:nvPr/>
        </p:nvGrpSpPr>
        <p:grpSpPr>
          <a:xfrm>
            <a:off x="1905000" y="990600"/>
            <a:ext cx="3886200" cy="2667000"/>
            <a:chOff x="240" y="624"/>
            <a:chExt cx="2448" cy="1680"/>
          </a:xfrm>
        </p:grpSpPr>
        <p:sp>
          <p:nvSpPr>
            <p:cNvPr id="31769" name="Oval 13">
              <a:hlinkClick r:id="" action="ppaction://noaction"/>
            </p:cNvPr>
            <p:cNvSpPr/>
            <p:nvPr/>
          </p:nvSpPr>
          <p:spPr>
            <a:xfrm>
              <a:off x="240" y="624"/>
              <a:ext cx="2448" cy="1680"/>
            </a:xfrm>
            <a:prstGeom prst="ellipse">
              <a:avLst/>
            </a:prstGeom>
            <a:solidFill>
              <a:srgbClr val="CFA9F5"/>
            </a:solidFill>
            <a:ln w="9525" cap="flat" cmpd="sng">
              <a:solidFill>
                <a:schemeClr val="tx1"/>
              </a:solidFill>
              <a:prstDash val="solid"/>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1770" name="WordArt 14">
              <a:hlinkClick r:id="" action="ppaction://noaction"/>
            </p:cNvPr>
            <p:cNvSpPr>
              <a:spLocks noTextEdit="1"/>
            </p:cNvSpPr>
            <p:nvPr/>
          </p:nvSpPr>
          <p:spPr>
            <a:xfrm>
              <a:off x="1056" y="1920"/>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Dao dĩa</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31771" name="Picture 15" descr="thia">
              <a:hlinkClick r:id="" action="ppaction://noaction"/>
            </p:cNvPr>
            <p:cNvPicPr>
              <a:picLocks noChangeAspect="1"/>
            </p:cNvPicPr>
            <p:nvPr/>
          </p:nvPicPr>
          <p:blipFill>
            <a:blip r:embed="rId2"/>
            <a:stretch>
              <a:fillRect/>
            </a:stretch>
          </p:blipFill>
          <p:spPr>
            <a:xfrm>
              <a:off x="912" y="768"/>
              <a:ext cx="1104" cy="1104"/>
            </a:xfrm>
            <a:prstGeom prst="rect">
              <a:avLst/>
            </a:prstGeom>
            <a:noFill/>
            <a:ln w="9525">
              <a:noFill/>
            </a:ln>
          </p:spPr>
        </p:pic>
      </p:grpSp>
      <p:grpSp>
        <p:nvGrpSpPr>
          <p:cNvPr id="31750" name="Group 25"/>
          <p:cNvGrpSpPr/>
          <p:nvPr/>
        </p:nvGrpSpPr>
        <p:grpSpPr>
          <a:xfrm>
            <a:off x="2133600" y="3886200"/>
            <a:ext cx="4191000" cy="2713038"/>
            <a:chOff x="384" y="2448"/>
            <a:chExt cx="2640" cy="1709"/>
          </a:xfrm>
        </p:grpSpPr>
        <p:sp>
          <p:nvSpPr>
            <p:cNvPr id="31766" name="Rectangle 26">
              <a:hlinkClick r:id="" action="ppaction://noaction"/>
            </p:cNvPr>
            <p:cNvSpPr/>
            <p:nvPr/>
          </p:nvSpPr>
          <p:spPr>
            <a:xfrm>
              <a:off x="384" y="2448"/>
              <a:ext cx="2640" cy="1709"/>
            </a:xfrm>
            <a:prstGeom prst="rect">
              <a:avLst/>
            </a:prstGeom>
            <a:solidFill>
              <a:srgbClr val="00FF00"/>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1767" name="WordArt 27">
              <a:hlinkClick r:id="" action="ppaction://noaction"/>
            </p:cNvPr>
            <p:cNvSpPr>
              <a:spLocks noTextEdit="1"/>
            </p:cNvSpPr>
            <p:nvPr/>
          </p:nvSpPr>
          <p:spPr>
            <a:xfrm>
              <a:off x="1248" y="3888"/>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bát</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31768" name="Picture 28" descr="bat đia">
              <a:hlinkClick r:id="" action="ppaction://noaction"/>
            </p:cNvPr>
            <p:cNvPicPr>
              <a:picLocks noChangeAspect="1"/>
            </p:cNvPicPr>
            <p:nvPr/>
          </p:nvPicPr>
          <p:blipFill>
            <a:blip r:embed="rId3"/>
            <a:stretch>
              <a:fillRect/>
            </a:stretch>
          </p:blipFill>
          <p:spPr>
            <a:xfrm>
              <a:off x="624" y="2496"/>
              <a:ext cx="2160" cy="1373"/>
            </a:xfrm>
            <a:prstGeom prst="rect">
              <a:avLst/>
            </a:prstGeom>
            <a:noFill/>
            <a:ln w="9525">
              <a:noFill/>
            </a:ln>
          </p:spPr>
        </p:pic>
      </p:grpSp>
      <p:grpSp>
        <p:nvGrpSpPr>
          <p:cNvPr id="31751" name="Group 29"/>
          <p:cNvGrpSpPr/>
          <p:nvPr/>
        </p:nvGrpSpPr>
        <p:grpSpPr>
          <a:xfrm>
            <a:off x="6629400" y="3886200"/>
            <a:ext cx="3505200" cy="2667000"/>
            <a:chOff x="3216" y="2448"/>
            <a:chExt cx="2208" cy="1680"/>
          </a:xfrm>
        </p:grpSpPr>
        <p:sp>
          <p:nvSpPr>
            <p:cNvPr id="31759" name="AutoShape 30">
              <a:hlinkClick r:id="" action="ppaction://noaction"/>
            </p:cNvPr>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1760" name="WordArt 31">
              <a:hlinkClick r:id="" action="ppaction://noaction"/>
            </p:cNvPr>
            <p:cNvSpPr>
              <a:spLocks noTextEdit="1"/>
            </p:cNvSpPr>
            <p:nvPr/>
          </p:nvSpPr>
          <p:spPr>
            <a:xfrm>
              <a:off x="3792" y="3888"/>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cốc</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31761" name="Picture 32" descr="coc1">
              <a:hlinkClick r:id="" action="ppaction://noaction"/>
            </p:cNvPr>
            <p:cNvPicPr>
              <a:picLocks noChangeAspect="1"/>
            </p:cNvPicPr>
            <p:nvPr/>
          </p:nvPicPr>
          <p:blipFill>
            <a:blip r:embed="rId4"/>
            <a:stretch>
              <a:fillRect/>
            </a:stretch>
          </p:blipFill>
          <p:spPr>
            <a:xfrm>
              <a:off x="3312" y="2544"/>
              <a:ext cx="624" cy="576"/>
            </a:xfrm>
            <a:prstGeom prst="rect">
              <a:avLst/>
            </a:prstGeom>
            <a:noFill/>
            <a:ln w="9525">
              <a:noFill/>
            </a:ln>
          </p:spPr>
        </p:pic>
        <p:pic>
          <p:nvPicPr>
            <p:cNvPr id="31762" name="Picture 33" descr="coc1">
              <a:hlinkClick r:id="" action="ppaction://noaction"/>
            </p:cNvPr>
            <p:cNvPicPr>
              <a:picLocks noChangeAspect="1"/>
            </p:cNvPicPr>
            <p:nvPr/>
          </p:nvPicPr>
          <p:blipFill>
            <a:blip r:embed="rId4"/>
            <a:stretch>
              <a:fillRect/>
            </a:stretch>
          </p:blipFill>
          <p:spPr>
            <a:xfrm>
              <a:off x="3312" y="3216"/>
              <a:ext cx="624" cy="576"/>
            </a:xfrm>
            <a:prstGeom prst="rect">
              <a:avLst/>
            </a:prstGeom>
            <a:noFill/>
            <a:ln w="9525">
              <a:noFill/>
            </a:ln>
          </p:spPr>
        </p:pic>
        <p:pic>
          <p:nvPicPr>
            <p:cNvPr id="31763" name="Picture 34" descr="coc1">
              <a:hlinkClick r:id="" action="ppaction://noaction"/>
            </p:cNvPr>
            <p:cNvPicPr>
              <a:picLocks noChangeAspect="1"/>
            </p:cNvPicPr>
            <p:nvPr/>
          </p:nvPicPr>
          <p:blipFill>
            <a:blip r:embed="rId4"/>
            <a:stretch>
              <a:fillRect/>
            </a:stretch>
          </p:blipFill>
          <p:spPr>
            <a:xfrm>
              <a:off x="4704" y="3264"/>
              <a:ext cx="624" cy="576"/>
            </a:xfrm>
            <a:prstGeom prst="rect">
              <a:avLst/>
            </a:prstGeom>
            <a:noFill/>
            <a:ln w="9525">
              <a:noFill/>
            </a:ln>
          </p:spPr>
        </p:pic>
        <p:pic>
          <p:nvPicPr>
            <p:cNvPr id="31764" name="Picture 35" descr="coc1">
              <a:hlinkClick r:id="" action="ppaction://noaction"/>
            </p:cNvPr>
            <p:cNvPicPr>
              <a:picLocks noChangeAspect="1"/>
            </p:cNvPicPr>
            <p:nvPr/>
          </p:nvPicPr>
          <p:blipFill>
            <a:blip r:embed="rId4"/>
            <a:stretch>
              <a:fillRect/>
            </a:stretch>
          </p:blipFill>
          <p:spPr>
            <a:xfrm>
              <a:off x="4032" y="2544"/>
              <a:ext cx="624" cy="576"/>
            </a:xfrm>
            <a:prstGeom prst="rect">
              <a:avLst/>
            </a:prstGeom>
            <a:noFill/>
            <a:ln w="9525">
              <a:noFill/>
            </a:ln>
          </p:spPr>
        </p:pic>
        <p:pic>
          <p:nvPicPr>
            <p:cNvPr id="31765" name="Picture 36" descr="coc1">
              <a:hlinkClick r:id="" action="ppaction://noaction"/>
            </p:cNvPr>
            <p:cNvPicPr>
              <a:picLocks noChangeAspect="1"/>
            </p:cNvPicPr>
            <p:nvPr/>
          </p:nvPicPr>
          <p:blipFill>
            <a:blip r:embed="rId4"/>
            <a:stretch>
              <a:fillRect/>
            </a:stretch>
          </p:blipFill>
          <p:spPr>
            <a:xfrm>
              <a:off x="4752" y="2544"/>
              <a:ext cx="624" cy="576"/>
            </a:xfrm>
            <a:prstGeom prst="rect">
              <a:avLst/>
            </a:prstGeom>
            <a:noFill/>
            <a:ln w="9525">
              <a:noFill/>
            </a:ln>
          </p:spPr>
        </p:pic>
      </p:grpSp>
      <p:sp>
        <p:nvSpPr>
          <p:cNvPr id="31752" name="Rectangle 55"/>
          <p:cNvSpPr/>
          <p:nvPr/>
        </p:nvSpPr>
        <p:spPr>
          <a:xfrm>
            <a:off x="6172200" y="990600"/>
            <a:ext cx="3733800" cy="2743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pic>
        <p:nvPicPr>
          <p:cNvPr id="31753" name="Picture 56" descr="bep ga"/>
          <p:cNvPicPr>
            <a:picLocks noChangeAspect="1"/>
          </p:cNvPicPr>
          <p:nvPr/>
        </p:nvPicPr>
        <p:blipFill>
          <a:blip r:embed="rId5"/>
          <a:stretch>
            <a:fillRect/>
          </a:stretch>
        </p:blipFill>
        <p:spPr>
          <a:xfrm>
            <a:off x="6324600" y="990600"/>
            <a:ext cx="1524000" cy="914400"/>
          </a:xfrm>
          <a:prstGeom prst="rect">
            <a:avLst/>
          </a:prstGeom>
          <a:noFill/>
          <a:ln w="9525">
            <a:noFill/>
          </a:ln>
        </p:spPr>
      </p:pic>
      <p:pic>
        <p:nvPicPr>
          <p:cNvPr id="31754" name="Picture 57" descr="bep ga"/>
          <p:cNvPicPr>
            <a:picLocks noChangeAspect="1"/>
          </p:cNvPicPr>
          <p:nvPr/>
        </p:nvPicPr>
        <p:blipFill>
          <a:blip r:embed="rId5"/>
          <a:stretch>
            <a:fillRect/>
          </a:stretch>
        </p:blipFill>
        <p:spPr>
          <a:xfrm>
            <a:off x="6324600" y="1905000"/>
            <a:ext cx="1524000" cy="914400"/>
          </a:xfrm>
          <a:prstGeom prst="rect">
            <a:avLst/>
          </a:prstGeom>
          <a:noFill/>
          <a:ln w="9525">
            <a:noFill/>
          </a:ln>
        </p:spPr>
      </p:pic>
      <p:pic>
        <p:nvPicPr>
          <p:cNvPr id="31755" name="Picture 59" descr="bep ga"/>
          <p:cNvPicPr>
            <a:picLocks noChangeAspect="1"/>
          </p:cNvPicPr>
          <p:nvPr/>
        </p:nvPicPr>
        <p:blipFill>
          <a:blip r:embed="rId5"/>
          <a:stretch>
            <a:fillRect/>
          </a:stretch>
        </p:blipFill>
        <p:spPr>
          <a:xfrm>
            <a:off x="8153400" y="990600"/>
            <a:ext cx="1524000" cy="914400"/>
          </a:xfrm>
          <a:prstGeom prst="rect">
            <a:avLst/>
          </a:prstGeom>
          <a:noFill/>
          <a:ln w="9525">
            <a:noFill/>
          </a:ln>
        </p:spPr>
      </p:pic>
      <p:pic>
        <p:nvPicPr>
          <p:cNvPr id="31756" name="Picture 60" descr="bep ga"/>
          <p:cNvPicPr>
            <a:picLocks noChangeAspect="1"/>
          </p:cNvPicPr>
          <p:nvPr/>
        </p:nvPicPr>
        <p:blipFill>
          <a:blip r:embed="rId5"/>
          <a:stretch>
            <a:fillRect/>
          </a:stretch>
        </p:blipFill>
        <p:spPr>
          <a:xfrm>
            <a:off x="8153400" y="2819400"/>
            <a:ext cx="1524000" cy="762000"/>
          </a:xfrm>
          <a:prstGeom prst="rect">
            <a:avLst/>
          </a:prstGeom>
          <a:noFill/>
          <a:ln w="9525">
            <a:noFill/>
          </a:ln>
        </p:spPr>
      </p:pic>
      <p:pic>
        <p:nvPicPr>
          <p:cNvPr id="31757" name="Picture 61" descr="bep ga"/>
          <p:cNvPicPr>
            <a:picLocks noChangeAspect="1"/>
          </p:cNvPicPr>
          <p:nvPr/>
        </p:nvPicPr>
        <p:blipFill>
          <a:blip r:embed="rId5"/>
          <a:stretch>
            <a:fillRect/>
          </a:stretch>
        </p:blipFill>
        <p:spPr>
          <a:xfrm>
            <a:off x="6324600" y="2743200"/>
            <a:ext cx="1524000" cy="914400"/>
          </a:xfrm>
          <a:prstGeom prst="rect">
            <a:avLst/>
          </a:prstGeom>
          <a:noFill/>
          <a:ln w="9525">
            <a:noFill/>
          </a:ln>
        </p:spPr>
      </p:pic>
      <p:pic>
        <p:nvPicPr>
          <p:cNvPr id="31758" name="Picture 35" descr="coc1">
            <a:hlinkClick r:id="" action="ppaction://noaction"/>
          </p:cNvPr>
          <p:cNvPicPr>
            <a:picLocks noChangeAspect="1"/>
          </p:cNvPicPr>
          <p:nvPr/>
        </p:nvPicPr>
        <p:blipFill>
          <a:blip r:embed="rId4"/>
          <a:stretch>
            <a:fillRect/>
          </a:stretch>
        </p:blipFill>
        <p:spPr>
          <a:xfrm>
            <a:off x="7935913" y="5105400"/>
            <a:ext cx="990600" cy="914400"/>
          </a:xfrm>
          <a:prstGeom prst="rect">
            <a:avLst/>
          </a:prstGeom>
          <a:noFill/>
          <a:ln w="9525">
            <a:noFill/>
          </a:ln>
        </p:spPr>
      </p:pic>
    </p:spTree>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2"/>
          <p:cNvSpPr txBox="1"/>
          <p:nvPr/>
        </p:nvSpPr>
        <p:spPr>
          <a:xfrm>
            <a:off x="3276600" y="228600"/>
            <a:ext cx="5943600" cy="650875"/>
          </a:xfrm>
          <a:prstGeom prst="rect">
            <a:avLst/>
          </a:prstGeom>
          <a:solidFill>
            <a:srgbClr val="FFFF00"/>
          </a:solidFill>
          <a:ln w="9525" cap="flat" cmpd="sng">
            <a:solidFill>
              <a:srgbClr val="FF3300"/>
            </a:solidFill>
            <a:prstDash val="solid"/>
            <a:miter/>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50000"/>
              </a:spcBef>
              <a:buClrTx/>
              <a:buSzTx/>
              <a:buFontTx/>
              <a:buNone/>
            </a:pPr>
            <a:r>
              <a:rPr lang="en-US" altLang="en-US" sz="3600" b="1" dirty="0">
                <a:solidFill>
                  <a:srgbClr val="9900CC"/>
                </a:solidFill>
                <a:latin typeface="Arial" panose="020B0604020202020204" pitchFamily="34" charset="0"/>
              </a:rPr>
              <a:t>Bé chọn nhóm số lượng 5</a:t>
            </a:r>
            <a:endParaRPr lang="en-US" altLang="en-US" sz="3600" b="1" dirty="0">
              <a:solidFill>
                <a:srgbClr val="9900CC"/>
              </a:solidFill>
              <a:latin typeface="Arial" panose="020B0604020202020204" pitchFamily="34" charset="0"/>
            </a:endParaRPr>
          </a:p>
        </p:txBody>
      </p:sp>
      <p:grpSp>
        <p:nvGrpSpPr>
          <p:cNvPr id="32771" name="Group 3"/>
          <p:cNvGrpSpPr/>
          <p:nvPr/>
        </p:nvGrpSpPr>
        <p:grpSpPr>
          <a:xfrm>
            <a:off x="6629400" y="3886200"/>
            <a:ext cx="3505200" cy="2667000"/>
            <a:chOff x="3216" y="2448"/>
            <a:chExt cx="2208" cy="1680"/>
          </a:xfrm>
        </p:grpSpPr>
        <p:sp>
          <p:nvSpPr>
            <p:cNvPr id="32803" name="AutoShape 4"/>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2804" name="WordArt 5"/>
            <p:cNvSpPr>
              <a:spLocks noTextEdit="1"/>
            </p:cNvSpPr>
            <p:nvPr/>
          </p:nvSpPr>
          <p:spPr>
            <a:xfrm>
              <a:off x="3792" y="3792"/>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Con ngùa</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32805" name="Picture 6" descr="con ngua"/>
            <p:cNvPicPr>
              <a:picLocks noChangeAspect="1"/>
            </p:cNvPicPr>
            <p:nvPr/>
          </p:nvPicPr>
          <p:blipFill>
            <a:blip r:embed="rId1"/>
            <a:stretch>
              <a:fillRect/>
            </a:stretch>
          </p:blipFill>
          <p:spPr>
            <a:xfrm>
              <a:off x="3264" y="2496"/>
              <a:ext cx="542" cy="600"/>
            </a:xfrm>
            <a:prstGeom prst="rect">
              <a:avLst/>
            </a:prstGeom>
            <a:noFill/>
            <a:ln w="9525">
              <a:noFill/>
            </a:ln>
          </p:spPr>
        </p:pic>
        <p:pic>
          <p:nvPicPr>
            <p:cNvPr id="32806" name="Picture 7" descr="con ngua"/>
            <p:cNvPicPr>
              <a:picLocks noChangeAspect="1"/>
            </p:cNvPicPr>
            <p:nvPr/>
          </p:nvPicPr>
          <p:blipFill>
            <a:blip r:embed="rId1"/>
            <a:stretch>
              <a:fillRect/>
            </a:stretch>
          </p:blipFill>
          <p:spPr>
            <a:xfrm>
              <a:off x="3264" y="3264"/>
              <a:ext cx="542" cy="600"/>
            </a:xfrm>
            <a:prstGeom prst="rect">
              <a:avLst/>
            </a:prstGeom>
            <a:noFill/>
            <a:ln w="9525">
              <a:noFill/>
            </a:ln>
          </p:spPr>
        </p:pic>
        <p:pic>
          <p:nvPicPr>
            <p:cNvPr id="32807" name="Picture 8" descr="con ngua"/>
            <p:cNvPicPr>
              <a:picLocks noChangeAspect="1"/>
            </p:cNvPicPr>
            <p:nvPr/>
          </p:nvPicPr>
          <p:blipFill>
            <a:blip r:embed="rId1"/>
            <a:stretch>
              <a:fillRect/>
            </a:stretch>
          </p:blipFill>
          <p:spPr>
            <a:xfrm>
              <a:off x="4752" y="3216"/>
              <a:ext cx="542" cy="600"/>
            </a:xfrm>
            <a:prstGeom prst="rect">
              <a:avLst/>
            </a:prstGeom>
            <a:noFill/>
            <a:ln w="9525">
              <a:noFill/>
            </a:ln>
          </p:spPr>
        </p:pic>
        <p:pic>
          <p:nvPicPr>
            <p:cNvPr id="32808" name="Picture 9" descr="con ngua"/>
            <p:cNvPicPr>
              <a:picLocks noChangeAspect="1"/>
            </p:cNvPicPr>
            <p:nvPr/>
          </p:nvPicPr>
          <p:blipFill>
            <a:blip r:embed="rId1"/>
            <a:stretch>
              <a:fillRect/>
            </a:stretch>
          </p:blipFill>
          <p:spPr>
            <a:xfrm>
              <a:off x="4032" y="2544"/>
              <a:ext cx="542" cy="600"/>
            </a:xfrm>
            <a:prstGeom prst="rect">
              <a:avLst/>
            </a:prstGeom>
            <a:noFill/>
            <a:ln w="9525">
              <a:noFill/>
            </a:ln>
          </p:spPr>
        </p:pic>
        <p:pic>
          <p:nvPicPr>
            <p:cNvPr id="32809" name="Picture 10" descr="con ngua"/>
            <p:cNvPicPr>
              <a:picLocks noChangeAspect="1"/>
            </p:cNvPicPr>
            <p:nvPr/>
          </p:nvPicPr>
          <p:blipFill>
            <a:blip r:embed="rId1"/>
            <a:stretch>
              <a:fillRect/>
            </a:stretch>
          </p:blipFill>
          <p:spPr>
            <a:xfrm>
              <a:off x="4752" y="2544"/>
              <a:ext cx="542" cy="600"/>
            </a:xfrm>
            <a:prstGeom prst="rect">
              <a:avLst/>
            </a:prstGeom>
            <a:noFill/>
            <a:ln w="9525">
              <a:noFill/>
            </a:ln>
          </p:spPr>
        </p:pic>
      </p:grpSp>
      <p:sp>
        <p:nvSpPr>
          <p:cNvPr id="32772" name="AutoShape 11">
            <a:hlinkClick r:id="" action="ppaction://noaction"/>
          </p:cNvPr>
          <p:cNvSpPr/>
          <p:nvPr/>
        </p:nvSpPr>
        <p:spPr>
          <a:xfrm>
            <a:off x="9372600" y="0"/>
            <a:ext cx="914400" cy="838200"/>
          </a:xfrm>
          <a:prstGeom prst="rightArrow">
            <a:avLst>
              <a:gd name="adj1" fmla="val 50000"/>
              <a:gd name="adj2" fmla="val 27272"/>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grpSp>
        <p:nvGrpSpPr>
          <p:cNvPr id="32773" name="Group 12"/>
          <p:cNvGrpSpPr/>
          <p:nvPr/>
        </p:nvGrpSpPr>
        <p:grpSpPr>
          <a:xfrm>
            <a:off x="1905000" y="990600"/>
            <a:ext cx="3886200" cy="2667000"/>
            <a:chOff x="240" y="624"/>
            <a:chExt cx="2448" cy="1680"/>
          </a:xfrm>
        </p:grpSpPr>
        <p:sp>
          <p:nvSpPr>
            <p:cNvPr id="32800" name="Oval 13">
              <a:hlinkClick r:id="" action="ppaction://noaction"/>
            </p:cNvPr>
            <p:cNvSpPr/>
            <p:nvPr/>
          </p:nvSpPr>
          <p:spPr>
            <a:xfrm>
              <a:off x="240" y="624"/>
              <a:ext cx="2448" cy="1680"/>
            </a:xfrm>
            <a:prstGeom prst="ellipse">
              <a:avLst/>
            </a:prstGeom>
            <a:solidFill>
              <a:srgbClr val="CFA9F5"/>
            </a:solidFill>
            <a:ln w="9525" cap="flat" cmpd="sng">
              <a:solidFill>
                <a:schemeClr val="tx1"/>
              </a:solidFill>
              <a:prstDash val="solid"/>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2801" name="WordArt 14">
              <a:hlinkClick r:id="" action="ppaction://noaction"/>
            </p:cNvPr>
            <p:cNvSpPr>
              <a:spLocks noTextEdit="1"/>
            </p:cNvSpPr>
            <p:nvPr/>
          </p:nvSpPr>
          <p:spPr>
            <a:xfrm>
              <a:off x="1056" y="1920"/>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Dao dĩa</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pic>
          <p:nvPicPr>
            <p:cNvPr id="32802" name="Picture 15" descr="thia">
              <a:hlinkClick r:id="" action="ppaction://noaction"/>
            </p:cNvPr>
            <p:cNvPicPr>
              <a:picLocks noChangeAspect="1"/>
            </p:cNvPicPr>
            <p:nvPr/>
          </p:nvPicPr>
          <p:blipFill>
            <a:blip r:embed="rId2"/>
            <a:stretch>
              <a:fillRect/>
            </a:stretch>
          </p:blipFill>
          <p:spPr>
            <a:xfrm>
              <a:off x="912" y="768"/>
              <a:ext cx="1104" cy="1104"/>
            </a:xfrm>
            <a:prstGeom prst="rect">
              <a:avLst/>
            </a:prstGeom>
            <a:noFill/>
            <a:ln w="9525">
              <a:noFill/>
            </a:ln>
          </p:spPr>
        </p:pic>
      </p:grpSp>
      <p:grpSp>
        <p:nvGrpSpPr>
          <p:cNvPr id="32774" name="Group 25"/>
          <p:cNvGrpSpPr/>
          <p:nvPr/>
        </p:nvGrpSpPr>
        <p:grpSpPr>
          <a:xfrm>
            <a:off x="2133600" y="3886200"/>
            <a:ext cx="4191000" cy="2713038"/>
            <a:chOff x="384" y="2448"/>
            <a:chExt cx="2640" cy="1709"/>
          </a:xfrm>
        </p:grpSpPr>
        <p:sp>
          <p:nvSpPr>
            <p:cNvPr id="32797" name="Rectangle 26">
              <a:hlinkClick r:id="" action="ppaction://noaction"/>
            </p:cNvPr>
            <p:cNvSpPr/>
            <p:nvPr/>
          </p:nvSpPr>
          <p:spPr>
            <a:xfrm>
              <a:off x="384" y="2448"/>
              <a:ext cx="2640" cy="1709"/>
            </a:xfrm>
            <a:prstGeom prst="rect">
              <a:avLst/>
            </a:prstGeom>
            <a:solidFill>
              <a:srgbClr val="00FF00"/>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2798" name="WordArt 27">
              <a:hlinkClick r:id="" action="ppaction://noaction"/>
            </p:cNvPr>
            <p:cNvSpPr>
              <a:spLocks noTextEdit="1"/>
            </p:cNvSpPr>
            <p:nvPr/>
          </p:nvSpPr>
          <p:spPr>
            <a:xfrm>
              <a:off x="1248" y="3888"/>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bát</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32799" name="Picture 28" descr="bat đia">
              <a:hlinkClick r:id="" action="ppaction://noaction"/>
            </p:cNvPr>
            <p:cNvPicPr>
              <a:picLocks noChangeAspect="1"/>
            </p:cNvPicPr>
            <p:nvPr/>
          </p:nvPicPr>
          <p:blipFill>
            <a:blip r:embed="rId3"/>
            <a:stretch>
              <a:fillRect/>
            </a:stretch>
          </p:blipFill>
          <p:spPr>
            <a:xfrm>
              <a:off x="624" y="2496"/>
              <a:ext cx="2160" cy="1373"/>
            </a:xfrm>
            <a:prstGeom prst="rect">
              <a:avLst/>
            </a:prstGeom>
            <a:noFill/>
            <a:ln w="9525">
              <a:noFill/>
            </a:ln>
          </p:spPr>
        </p:pic>
      </p:grpSp>
      <p:grpSp>
        <p:nvGrpSpPr>
          <p:cNvPr id="32775" name="Group 29"/>
          <p:cNvGrpSpPr/>
          <p:nvPr/>
        </p:nvGrpSpPr>
        <p:grpSpPr>
          <a:xfrm>
            <a:off x="6629400" y="3886200"/>
            <a:ext cx="3505200" cy="2667000"/>
            <a:chOff x="3216" y="2448"/>
            <a:chExt cx="2208" cy="1680"/>
          </a:xfrm>
        </p:grpSpPr>
        <p:sp>
          <p:nvSpPr>
            <p:cNvPr id="32790" name="AutoShape 30">
              <a:hlinkClick r:id="" action="ppaction://noaction"/>
            </p:cNvPr>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2791" name="WordArt 31">
              <a:hlinkClick r:id="" action="ppaction://noaction"/>
            </p:cNvPr>
            <p:cNvSpPr>
              <a:spLocks noTextEdit="1"/>
            </p:cNvSpPr>
            <p:nvPr/>
          </p:nvSpPr>
          <p:spPr>
            <a:xfrm>
              <a:off x="3792" y="3888"/>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C¸i cèc</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32792" name="Picture 32" descr="coc1">
              <a:hlinkClick r:id="" action="ppaction://noaction"/>
            </p:cNvPr>
            <p:cNvPicPr>
              <a:picLocks noChangeAspect="1"/>
            </p:cNvPicPr>
            <p:nvPr/>
          </p:nvPicPr>
          <p:blipFill>
            <a:blip r:embed="rId4"/>
            <a:stretch>
              <a:fillRect/>
            </a:stretch>
          </p:blipFill>
          <p:spPr>
            <a:xfrm>
              <a:off x="3312" y="2544"/>
              <a:ext cx="624" cy="576"/>
            </a:xfrm>
            <a:prstGeom prst="rect">
              <a:avLst/>
            </a:prstGeom>
            <a:noFill/>
            <a:ln w="9525">
              <a:noFill/>
            </a:ln>
          </p:spPr>
        </p:pic>
        <p:pic>
          <p:nvPicPr>
            <p:cNvPr id="32793" name="Picture 33" descr="coc1">
              <a:hlinkClick r:id="" action="ppaction://noaction"/>
            </p:cNvPr>
            <p:cNvPicPr>
              <a:picLocks noChangeAspect="1"/>
            </p:cNvPicPr>
            <p:nvPr/>
          </p:nvPicPr>
          <p:blipFill>
            <a:blip r:embed="rId4"/>
            <a:stretch>
              <a:fillRect/>
            </a:stretch>
          </p:blipFill>
          <p:spPr>
            <a:xfrm>
              <a:off x="3312" y="3216"/>
              <a:ext cx="624" cy="576"/>
            </a:xfrm>
            <a:prstGeom prst="rect">
              <a:avLst/>
            </a:prstGeom>
            <a:noFill/>
            <a:ln w="9525">
              <a:noFill/>
            </a:ln>
          </p:spPr>
        </p:pic>
        <p:pic>
          <p:nvPicPr>
            <p:cNvPr id="32794" name="Picture 34" descr="coc1">
              <a:hlinkClick r:id="" action="ppaction://noaction"/>
            </p:cNvPr>
            <p:cNvPicPr>
              <a:picLocks noChangeAspect="1"/>
            </p:cNvPicPr>
            <p:nvPr/>
          </p:nvPicPr>
          <p:blipFill>
            <a:blip r:embed="rId4"/>
            <a:stretch>
              <a:fillRect/>
            </a:stretch>
          </p:blipFill>
          <p:spPr>
            <a:xfrm>
              <a:off x="4704" y="3264"/>
              <a:ext cx="624" cy="576"/>
            </a:xfrm>
            <a:prstGeom prst="rect">
              <a:avLst/>
            </a:prstGeom>
            <a:noFill/>
            <a:ln w="9525">
              <a:noFill/>
            </a:ln>
          </p:spPr>
        </p:pic>
        <p:pic>
          <p:nvPicPr>
            <p:cNvPr id="32795" name="Picture 35" descr="coc1">
              <a:hlinkClick r:id="" action="ppaction://noaction"/>
            </p:cNvPr>
            <p:cNvPicPr>
              <a:picLocks noChangeAspect="1"/>
            </p:cNvPicPr>
            <p:nvPr/>
          </p:nvPicPr>
          <p:blipFill>
            <a:blip r:embed="rId4"/>
            <a:stretch>
              <a:fillRect/>
            </a:stretch>
          </p:blipFill>
          <p:spPr>
            <a:xfrm>
              <a:off x="4032" y="2544"/>
              <a:ext cx="624" cy="576"/>
            </a:xfrm>
            <a:prstGeom prst="rect">
              <a:avLst/>
            </a:prstGeom>
            <a:noFill/>
            <a:ln w="9525">
              <a:noFill/>
            </a:ln>
          </p:spPr>
        </p:pic>
        <p:pic>
          <p:nvPicPr>
            <p:cNvPr id="32796" name="Picture 36" descr="coc1">
              <a:hlinkClick r:id="" action="ppaction://noaction"/>
            </p:cNvPr>
            <p:cNvPicPr>
              <a:picLocks noChangeAspect="1"/>
            </p:cNvPicPr>
            <p:nvPr/>
          </p:nvPicPr>
          <p:blipFill>
            <a:blip r:embed="rId4"/>
            <a:stretch>
              <a:fillRect/>
            </a:stretch>
          </p:blipFill>
          <p:spPr>
            <a:xfrm>
              <a:off x="4752" y="2544"/>
              <a:ext cx="624" cy="576"/>
            </a:xfrm>
            <a:prstGeom prst="rect">
              <a:avLst/>
            </a:prstGeom>
            <a:noFill/>
            <a:ln w="9525">
              <a:noFill/>
            </a:ln>
          </p:spPr>
        </p:pic>
      </p:grpSp>
      <p:grpSp>
        <p:nvGrpSpPr>
          <p:cNvPr id="32776" name="Group 37"/>
          <p:cNvGrpSpPr/>
          <p:nvPr/>
        </p:nvGrpSpPr>
        <p:grpSpPr>
          <a:xfrm>
            <a:off x="6629400" y="3886200"/>
            <a:ext cx="3505200" cy="2667000"/>
            <a:chOff x="3216" y="2448"/>
            <a:chExt cx="2208" cy="1680"/>
          </a:xfrm>
        </p:grpSpPr>
        <p:sp>
          <p:nvSpPr>
            <p:cNvPr id="32783" name="AutoShape 38">
              <a:hlinkClick r:id="" action="ppaction://noaction"/>
            </p:cNvPr>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2784" name="WordArt 39">
              <a:hlinkClick r:id="" action="ppaction://noaction"/>
            </p:cNvPr>
            <p:cNvSpPr>
              <a:spLocks noTextEdit="1"/>
            </p:cNvSpPr>
            <p:nvPr/>
          </p:nvSpPr>
          <p:spPr>
            <a:xfrm>
              <a:off x="3792" y="3888"/>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cốc</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32785" name="Picture 40" descr="coc1">
              <a:hlinkClick r:id="" action="ppaction://noaction"/>
            </p:cNvPr>
            <p:cNvPicPr>
              <a:picLocks noChangeAspect="1"/>
            </p:cNvPicPr>
            <p:nvPr/>
          </p:nvPicPr>
          <p:blipFill>
            <a:blip r:embed="rId4"/>
            <a:stretch>
              <a:fillRect/>
            </a:stretch>
          </p:blipFill>
          <p:spPr>
            <a:xfrm>
              <a:off x="3312" y="2544"/>
              <a:ext cx="624" cy="576"/>
            </a:xfrm>
            <a:prstGeom prst="rect">
              <a:avLst/>
            </a:prstGeom>
            <a:noFill/>
            <a:ln w="9525">
              <a:noFill/>
            </a:ln>
          </p:spPr>
        </p:pic>
        <p:pic>
          <p:nvPicPr>
            <p:cNvPr id="32786" name="Picture 41" descr="coc1">
              <a:hlinkClick r:id="" action="ppaction://noaction"/>
            </p:cNvPr>
            <p:cNvPicPr>
              <a:picLocks noChangeAspect="1"/>
            </p:cNvPicPr>
            <p:nvPr/>
          </p:nvPicPr>
          <p:blipFill>
            <a:blip r:embed="rId4"/>
            <a:stretch>
              <a:fillRect/>
            </a:stretch>
          </p:blipFill>
          <p:spPr>
            <a:xfrm>
              <a:off x="3312" y="3216"/>
              <a:ext cx="624" cy="576"/>
            </a:xfrm>
            <a:prstGeom prst="rect">
              <a:avLst/>
            </a:prstGeom>
            <a:noFill/>
            <a:ln w="9525">
              <a:noFill/>
            </a:ln>
          </p:spPr>
        </p:pic>
        <p:pic>
          <p:nvPicPr>
            <p:cNvPr id="32787" name="Picture 42" descr="coc1">
              <a:hlinkClick r:id="" action="ppaction://noaction"/>
            </p:cNvPr>
            <p:cNvPicPr>
              <a:picLocks noChangeAspect="1"/>
            </p:cNvPicPr>
            <p:nvPr/>
          </p:nvPicPr>
          <p:blipFill>
            <a:blip r:embed="rId4"/>
            <a:stretch>
              <a:fillRect/>
            </a:stretch>
          </p:blipFill>
          <p:spPr>
            <a:xfrm>
              <a:off x="4704" y="3264"/>
              <a:ext cx="624" cy="576"/>
            </a:xfrm>
            <a:prstGeom prst="rect">
              <a:avLst/>
            </a:prstGeom>
            <a:noFill/>
            <a:ln w="9525">
              <a:noFill/>
            </a:ln>
          </p:spPr>
        </p:pic>
        <p:pic>
          <p:nvPicPr>
            <p:cNvPr id="32788" name="Picture 43" descr="coc1">
              <a:hlinkClick r:id="" action="ppaction://noaction"/>
            </p:cNvPr>
            <p:cNvPicPr>
              <a:picLocks noChangeAspect="1"/>
            </p:cNvPicPr>
            <p:nvPr/>
          </p:nvPicPr>
          <p:blipFill>
            <a:blip r:embed="rId4"/>
            <a:stretch>
              <a:fillRect/>
            </a:stretch>
          </p:blipFill>
          <p:spPr>
            <a:xfrm>
              <a:off x="4032" y="2544"/>
              <a:ext cx="624" cy="576"/>
            </a:xfrm>
            <a:prstGeom prst="rect">
              <a:avLst/>
            </a:prstGeom>
            <a:noFill/>
            <a:ln w="9525">
              <a:noFill/>
            </a:ln>
          </p:spPr>
        </p:pic>
        <p:pic>
          <p:nvPicPr>
            <p:cNvPr id="32789" name="Picture 44" descr="coc1">
              <a:hlinkClick r:id="" action="ppaction://noaction"/>
            </p:cNvPr>
            <p:cNvPicPr>
              <a:picLocks noChangeAspect="1"/>
            </p:cNvPicPr>
            <p:nvPr/>
          </p:nvPicPr>
          <p:blipFill>
            <a:blip r:embed="rId4"/>
            <a:stretch>
              <a:fillRect/>
            </a:stretch>
          </p:blipFill>
          <p:spPr>
            <a:xfrm>
              <a:off x="4752" y="2544"/>
              <a:ext cx="624" cy="576"/>
            </a:xfrm>
            <a:prstGeom prst="rect">
              <a:avLst/>
            </a:prstGeom>
            <a:noFill/>
            <a:ln w="9525">
              <a:noFill/>
            </a:ln>
          </p:spPr>
        </p:pic>
      </p:grpSp>
      <p:sp>
        <p:nvSpPr>
          <p:cNvPr id="32777" name="Rectangle 45"/>
          <p:cNvSpPr/>
          <p:nvPr/>
        </p:nvSpPr>
        <p:spPr>
          <a:xfrm>
            <a:off x="6096000" y="914400"/>
            <a:ext cx="4343400" cy="2819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pic>
        <p:nvPicPr>
          <p:cNvPr id="32778" name="Picture 59" descr="lo hoa"/>
          <p:cNvPicPr>
            <a:picLocks noChangeAspect="1"/>
          </p:cNvPicPr>
          <p:nvPr/>
        </p:nvPicPr>
        <p:blipFill>
          <a:blip r:embed="rId5"/>
          <a:stretch>
            <a:fillRect/>
          </a:stretch>
        </p:blipFill>
        <p:spPr>
          <a:xfrm>
            <a:off x="6172200" y="990600"/>
            <a:ext cx="1219200" cy="1295400"/>
          </a:xfrm>
          <a:prstGeom prst="rect">
            <a:avLst/>
          </a:prstGeom>
          <a:noFill/>
          <a:ln w="9525">
            <a:noFill/>
          </a:ln>
        </p:spPr>
      </p:pic>
      <p:pic>
        <p:nvPicPr>
          <p:cNvPr id="32779" name="Picture 61" descr="lo hoa"/>
          <p:cNvPicPr>
            <a:picLocks noChangeAspect="1"/>
          </p:cNvPicPr>
          <p:nvPr/>
        </p:nvPicPr>
        <p:blipFill>
          <a:blip r:embed="rId5"/>
          <a:stretch>
            <a:fillRect/>
          </a:stretch>
        </p:blipFill>
        <p:spPr>
          <a:xfrm>
            <a:off x="8991600" y="990600"/>
            <a:ext cx="1219200" cy="1295400"/>
          </a:xfrm>
          <a:prstGeom prst="rect">
            <a:avLst/>
          </a:prstGeom>
          <a:noFill/>
          <a:ln w="9525">
            <a:noFill/>
          </a:ln>
        </p:spPr>
      </p:pic>
      <p:pic>
        <p:nvPicPr>
          <p:cNvPr id="32780" name="Picture 62" descr="lo hoa"/>
          <p:cNvPicPr>
            <a:picLocks noChangeAspect="1"/>
          </p:cNvPicPr>
          <p:nvPr/>
        </p:nvPicPr>
        <p:blipFill>
          <a:blip r:embed="rId5"/>
          <a:stretch>
            <a:fillRect/>
          </a:stretch>
        </p:blipFill>
        <p:spPr>
          <a:xfrm>
            <a:off x="6172200" y="2438400"/>
            <a:ext cx="1219200" cy="1219200"/>
          </a:xfrm>
          <a:prstGeom prst="rect">
            <a:avLst/>
          </a:prstGeom>
          <a:noFill/>
          <a:ln w="9525">
            <a:noFill/>
          </a:ln>
        </p:spPr>
      </p:pic>
      <p:pic>
        <p:nvPicPr>
          <p:cNvPr id="32781" name="Picture 63" descr="lo hoa"/>
          <p:cNvPicPr>
            <a:picLocks noChangeAspect="1"/>
          </p:cNvPicPr>
          <p:nvPr/>
        </p:nvPicPr>
        <p:blipFill>
          <a:blip r:embed="rId5"/>
          <a:stretch>
            <a:fillRect/>
          </a:stretch>
        </p:blipFill>
        <p:spPr>
          <a:xfrm>
            <a:off x="8991600" y="2438400"/>
            <a:ext cx="1219200" cy="1219200"/>
          </a:xfrm>
          <a:prstGeom prst="rect">
            <a:avLst/>
          </a:prstGeom>
          <a:noFill/>
          <a:ln w="9525">
            <a:noFill/>
          </a:ln>
        </p:spPr>
      </p:pic>
      <p:pic>
        <p:nvPicPr>
          <p:cNvPr id="32782" name="Picture 64" descr="lo hoa"/>
          <p:cNvPicPr>
            <a:picLocks noChangeAspect="1"/>
          </p:cNvPicPr>
          <p:nvPr/>
        </p:nvPicPr>
        <p:blipFill>
          <a:blip r:embed="rId5"/>
          <a:stretch>
            <a:fillRect/>
          </a:stretch>
        </p:blipFill>
        <p:spPr>
          <a:xfrm>
            <a:off x="7620000" y="2438400"/>
            <a:ext cx="1219200" cy="1219200"/>
          </a:xfrm>
          <a:prstGeom prst="rect">
            <a:avLst/>
          </a:prstGeom>
          <a:noFill/>
          <a:ln w="9525">
            <a:noFill/>
          </a:ln>
        </p:spPr>
      </p:pic>
    </p:spTree>
  </p:cSld>
  <p:clrMapOvr>
    <a:masterClrMapping/>
  </p:clrMapOvr>
  <p:transition>
    <p:strips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 Box 2"/>
          <p:cNvSpPr txBox="1"/>
          <p:nvPr/>
        </p:nvSpPr>
        <p:spPr>
          <a:xfrm>
            <a:off x="3276600" y="228600"/>
            <a:ext cx="5943600" cy="650875"/>
          </a:xfrm>
          <a:prstGeom prst="rect">
            <a:avLst/>
          </a:prstGeom>
          <a:solidFill>
            <a:srgbClr val="FFFF00"/>
          </a:solidFill>
          <a:ln w="9525" cap="flat" cmpd="sng">
            <a:solidFill>
              <a:srgbClr val="FF3300"/>
            </a:solidFill>
            <a:prstDash val="solid"/>
            <a:miter/>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50000"/>
              </a:spcBef>
              <a:buClrTx/>
              <a:buSzTx/>
              <a:buFontTx/>
              <a:buNone/>
            </a:pPr>
            <a:r>
              <a:rPr lang="en-US" altLang="en-US" sz="3600" b="1" dirty="0">
                <a:solidFill>
                  <a:srgbClr val="9900CC"/>
                </a:solidFill>
                <a:latin typeface="Arial" panose="020B0604020202020204" pitchFamily="34" charset="0"/>
              </a:rPr>
              <a:t>Bé chọn nhóm số lượng 5</a:t>
            </a:r>
            <a:endParaRPr lang="en-US" altLang="en-US" sz="3600" b="1" dirty="0">
              <a:solidFill>
                <a:srgbClr val="9900CC"/>
              </a:solidFill>
              <a:latin typeface="Arial" panose="020B0604020202020204" pitchFamily="34" charset="0"/>
            </a:endParaRPr>
          </a:p>
        </p:txBody>
      </p:sp>
      <p:grpSp>
        <p:nvGrpSpPr>
          <p:cNvPr id="33795" name="Group 3"/>
          <p:cNvGrpSpPr/>
          <p:nvPr/>
        </p:nvGrpSpPr>
        <p:grpSpPr>
          <a:xfrm>
            <a:off x="6629400" y="3886200"/>
            <a:ext cx="3505200" cy="2667000"/>
            <a:chOff x="3216" y="2448"/>
            <a:chExt cx="2208" cy="1680"/>
          </a:xfrm>
        </p:grpSpPr>
        <p:sp>
          <p:nvSpPr>
            <p:cNvPr id="33814" name="AutoShape 4">
              <a:hlinkClick r:id="" action="ppaction://noaction"/>
            </p:cNvPr>
            <p:cNvSpPr/>
            <p:nvPr/>
          </p:nvSpPr>
          <p:spPr>
            <a:xfrm>
              <a:off x="3216" y="2448"/>
              <a:ext cx="2208" cy="168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pic>
          <p:nvPicPr>
            <p:cNvPr id="33815" name="Picture 5" descr="thia4">
              <a:hlinkClick r:id="" action="ppaction://noaction"/>
            </p:cNvPr>
            <p:cNvPicPr>
              <a:picLocks noChangeAspect="1"/>
            </p:cNvPicPr>
            <p:nvPr/>
          </p:nvPicPr>
          <p:blipFill>
            <a:blip r:embed="rId1"/>
            <a:stretch>
              <a:fillRect/>
            </a:stretch>
          </p:blipFill>
          <p:spPr>
            <a:xfrm>
              <a:off x="3216" y="2448"/>
              <a:ext cx="2208" cy="1344"/>
            </a:xfrm>
            <a:prstGeom prst="rect">
              <a:avLst/>
            </a:prstGeom>
            <a:noFill/>
            <a:ln w="9525">
              <a:noFill/>
            </a:ln>
          </p:spPr>
        </p:pic>
        <p:sp>
          <p:nvSpPr>
            <p:cNvPr id="33816" name="WordArt 6">
              <a:hlinkClick r:id="" action="ppaction://noaction"/>
            </p:cNvPr>
            <p:cNvSpPr>
              <a:spLocks noTextEdit="1"/>
            </p:cNvSpPr>
            <p:nvPr/>
          </p:nvSpPr>
          <p:spPr>
            <a:xfrm>
              <a:off x="3840" y="3840"/>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thìa</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grpSp>
      <p:sp>
        <p:nvSpPr>
          <p:cNvPr id="33796" name="AutoShape 7">
            <a:hlinkClick r:id="rId2" action="ppaction://hlinksldjump"/>
          </p:cNvPr>
          <p:cNvSpPr/>
          <p:nvPr/>
        </p:nvSpPr>
        <p:spPr>
          <a:xfrm>
            <a:off x="9906000" y="76200"/>
            <a:ext cx="533400" cy="457200"/>
          </a:xfrm>
          <a:prstGeom prst="rightArrow">
            <a:avLst>
              <a:gd name="adj1" fmla="val 50000"/>
              <a:gd name="adj2" fmla="val 29166"/>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grpSp>
        <p:nvGrpSpPr>
          <p:cNvPr id="33797" name="Group 17"/>
          <p:cNvGrpSpPr/>
          <p:nvPr/>
        </p:nvGrpSpPr>
        <p:grpSpPr>
          <a:xfrm>
            <a:off x="1828800" y="914400"/>
            <a:ext cx="8305800" cy="2743200"/>
            <a:chOff x="192" y="576"/>
            <a:chExt cx="5232" cy="1728"/>
          </a:xfrm>
        </p:grpSpPr>
        <p:sp>
          <p:nvSpPr>
            <p:cNvPr id="33804" name="AutoShape 18">
              <a:hlinkClick r:id="" action="ppaction://noaction"/>
            </p:cNvPr>
            <p:cNvSpPr/>
            <p:nvPr/>
          </p:nvSpPr>
          <p:spPr>
            <a:xfrm>
              <a:off x="2928" y="576"/>
              <a:ext cx="2496" cy="1680"/>
            </a:xfrm>
            <a:prstGeom prst="flowChartAlternateProcess">
              <a:avLst/>
            </a:prstGeom>
            <a:solidFill>
              <a:srgbClr val="FF99CC"/>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3805" name="Oval 19">
              <a:hlinkClick r:id="" action="ppaction://noaction"/>
            </p:cNvPr>
            <p:cNvSpPr/>
            <p:nvPr/>
          </p:nvSpPr>
          <p:spPr>
            <a:xfrm>
              <a:off x="192" y="624"/>
              <a:ext cx="2448" cy="1680"/>
            </a:xfrm>
            <a:prstGeom prst="ellipse">
              <a:avLst/>
            </a:prstGeom>
            <a:solidFill>
              <a:srgbClr val="CFA9F5"/>
            </a:solidFill>
            <a:ln w="9525" cap="flat" cmpd="sng">
              <a:solidFill>
                <a:schemeClr val="tx1"/>
              </a:solidFill>
              <a:prstDash val="solid"/>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algn="ctr" defTabSz="914400">
                <a:spcBef>
                  <a:spcPct val="0"/>
                </a:spcBef>
                <a:buClrTx/>
                <a:buSzTx/>
                <a:buFontTx/>
                <a:buNone/>
              </a:pPr>
              <a:endParaRPr lang="vi-VN" altLang="en-US" dirty="0">
                <a:solidFill>
                  <a:schemeClr val="tx1"/>
                </a:solidFill>
                <a:latin typeface="Arial" panose="020B0604020202020204" pitchFamily="34" charset="0"/>
              </a:endParaRPr>
            </a:p>
          </p:txBody>
        </p:sp>
        <p:sp>
          <p:nvSpPr>
            <p:cNvPr id="33806" name="WordArt 20">
              <a:hlinkClick r:id="" action="ppaction://noaction"/>
            </p:cNvPr>
            <p:cNvSpPr>
              <a:spLocks noTextEdit="1"/>
            </p:cNvSpPr>
            <p:nvPr/>
          </p:nvSpPr>
          <p:spPr>
            <a:xfrm>
              <a:off x="1008" y="1920"/>
              <a:ext cx="960" cy="240"/>
            </a:xfrm>
            <a:prstGeom prst="rect">
              <a:avLst/>
            </a:prstGeom>
          </p:spPr>
          <p:txBody>
            <a:bodyPr wrap="none" fromWordArt="1">
              <a:prstTxWarp prst="textPlain">
                <a:avLst>
                  <a:gd name="adj" fmla="val 50000"/>
                </a:avLst>
              </a:prstTxWarp>
              <a:normAutofit/>
            </a:bodyPr>
            <a:p>
              <a:pPr algn="ctr"/>
              <a:r>
                <a:rPr lang="en-US" sz="2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Time" pitchFamily="34" charset="0"/>
                  <a:ea typeface=".VnTime" pitchFamily="34" charset="0"/>
                </a:rPr>
                <a:t>Êm trµ</a:t>
              </a:r>
              <a:endParaRPr lang="en-US" sz="2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Time" pitchFamily="34" charset="0"/>
                <a:ea typeface=".VnTime" pitchFamily="34" charset="0"/>
              </a:endParaRPr>
            </a:p>
          </p:txBody>
        </p:sp>
        <p:sp>
          <p:nvSpPr>
            <p:cNvPr id="33807" name="WordArt 21">
              <a:hlinkClick r:id="" action="ppaction://noaction"/>
            </p:cNvPr>
            <p:cNvSpPr>
              <a:spLocks noTextEdit="1"/>
            </p:cNvSpPr>
            <p:nvPr/>
          </p:nvSpPr>
          <p:spPr>
            <a:xfrm>
              <a:off x="4224" y="1776"/>
              <a:ext cx="960" cy="24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rPr>
                <a:t>cái bát</a:t>
              </a:r>
              <a:endParaRPr lang="en-US" sz="20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VnArial" charset="0"/>
                <a:ea typeface=".VnArial" charset="0"/>
              </a:endParaRPr>
            </a:p>
          </p:txBody>
        </p:sp>
        <p:pic>
          <p:nvPicPr>
            <p:cNvPr id="33808" name="Picture 24" descr="cai am">
              <a:hlinkClick r:id="" action="ppaction://noaction"/>
            </p:cNvPr>
            <p:cNvPicPr>
              <a:picLocks noChangeAspect="1"/>
            </p:cNvPicPr>
            <p:nvPr/>
          </p:nvPicPr>
          <p:blipFill>
            <a:blip r:embed="rId3"/>
            <a:stretch>
              <a:fillRect/>
            </a:stretch>
          </p:blipFill>
          <p:spPr>
            <a:xfrm>
              <a:off x="1920" y="1392"/>
              <a:ext cx="528" cy="447"/>
            </a:xfrm>
            <a:prstGeom prst="rect">
              <a:avLst/>
            </a:prstGeom>
            <a:noFill/>
            <a:ln w="9525">
              <a:noFill/>
            </a:ln>
          </p:spPr>
        </p:pic>
        <p:pic>
          <p:nvPicPr>
            <p:cNvPr id="33809" name="Picture 25" descr="cai am">
              <a:hlinkClick r:id="" action="ppaction://noaction"/>
            </p:cNvPr>
            <p:cNvPicPr>
              <a:picLocks noChangeAspect="1"/>
            </p:cNvPicPr>
            <p:nvPr/>
          </p:nvPicPr>
          <p:blipFill>
            <a:blip r:embed="rId3"/>
            <a:stretch>
              <a:fillRect/>
            </a:stretch>
          </p:blipFill>
          <p:spPr>
            <a:xfrm>
              <a:off x="1224" y="897"/>
              <a:ext cx="528" cy="447"/>
            </a:xfrm>
            <a:prstGeom prst="rect">
              <a:avLst/>
            </a:prstGeom>
            <a:noFill/>
            <a:ln w="9525">
              <a:noFill/>
            </a:ln>
          </p:spPr>
        </p:pic>
        <p:pic>
          <p:nvPicPr>
            <p:cNvPr id="33810" name="Picture 26" descr="cai am">
              <a:hlinkClick r:id="" action="ppaction://noaction"/>
            </p:cNvPr>
            <p:cNvPicPr>
              <a:picLocks noChangeAspect="1"/>
            </p:cNvPicPr>
            <p:nvPr/>
          </p:nvPicPr>
          <p:blipFill>
            <a:blip r:embed="rId3"/>
            <a:stretch>
              <a:fillRect/>
            </a:stretch>
          </p:blipFill>
          <p:spPr>
            <a:xfrm>
              <a:off x="432" y="1344"/>
              <a:ext cx="528" cy="447"/>
            </a:xfrm>
            <a:prstGeom prst="rect">
              <a:avLst/>
            </a:prstGeom>
            <a:noFill/>
            <a:ln w="9525">
              <a:noFill/>
            </a:ln>
          </p:spPr>
        </p:pic>
        <p:pic>
          <p:nvPicPr>
            <p:cNvPr id="33811" name="Picture 27" descr="bat den">
              <a:hlinkClick r:id="" action="ppaction://noaction"/>
            </p:cNvPr>
            <p:cNvPicPr>
              <a:picLocks noChangeAspect="1"/>
            </p:cNvPicPr>
            <p:nvPr/>
          </p:nvPicPr>
          <p:blipFill>
            <a:blip r:embed="rId4"/>
            <a:stretch>
              <a:fillRect/>
            </a:stretch>
          </p:blipFill>
          <p:spPr>
            <a:xfrm>
              <a:off x="3120" y="720"/>
              <a:ext cx="960" cy="653"/>
            </a:xfrm>
            <a:prstGeom prst="rect">
              <a:avLst/>
            </a:prstGeom>
            <a:noFill/>
            <a:ln w="9525">
              <a:noFill/>
            </a:ln>
          </p:spPr>
        </p:pic>
        <p:pic>
          <p:nvPicPr>
            <p:cNvPr id="33812" name="Picture 28" descr="bat den">
              <a:hlinkClick r:id="" action="ppaction://noaction"/>
            </p:cNvPr>
            <p:cNvPicPr>
              <a:picLocks noChangeAspect="1"/>
            </p:cNvPicPr>
            <p:nvPr/>
          </p:nvPicPr>
          <p:blipFill>
            <a:blip r:embed="rId4"/>
            <a:stretch>
              <a:fillRect/>
            </a:stretch>
          </p:blipFill>
          <p:spPr>
            <a:xfrm>
              <a:off x="4176" y="768"/>
              <a:ext cx="1008" cy="653"/>
            </a:xfrm>
            <a:prstGeom prst="rect">
              <a:avLst/>
            </a:prstGeom>
            <a:noFill/>
            <a:ln w="9525">
              <a:noFill/>
            </a:ln>
          </p:spPr>
        </p:pic>
        <p:pic>
          <p:nvPicPr>
            <p:cNvPr id="33813" name="Picture 29" descr="bat den">
              <a:hlinkClick r:id="" action="ppaction://noaction"/>
            </p:cNvPr>
            <p:cNvPicPr>
              <a:picLocks noChangeAspect="1"/>
            </p:cNvPicPr>
            <p:nvPr/>
          </p:nvPicPr>
          <p:blipFill>
            <a:blip r:embed="rId4"/>
            <a:stretch>
              <a:fillRect/>
            </a:stretch>
          </p:blipFill>
          <p:spPr>
            <a:xfrm>
              <a:off x="3120" y="1488"/>
              <a:ext cx="960" cy="653"/>
            </a:xfrm>
            <a:prstGeom prst="rect">
              <a:avLst/>
            </a:prstGeom>
            <a:noFill/>
            <a:ln w="9525">
              <a:noFill/>
            </a:ln>
          </p:spPr>
        </p:pic>
      </p:grpSp>
      <p:sp>
        <p:nvSpPr>
          <p:cNvPr id="33798" name="Rectangle 30"/>
          <p:cNvSpPr/>
          <p:nvPr/>
        </p:nvSpPr>
        <p:spPr>
          <a:xfrm>
            <a:off x="1752600" y="4038600"/>
            <a:ext cx="4495800" cy="2590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endParaRPr lang="vi-VN" altLang="en-US" dirty="0">
              <a:solidFill>
                <a:schemeClr val="tx1"/>
              </a:solidFill>
              <a:latin typeface="Arial" panose="020B0604020202020204" pitchFamily="34" charset="0"/>
            </a:endParaRPr>
          </a:p>
        </p:txBody>
      </p:sp>
      <p:pic>
        <p:nvPicPr>
          <p:cNvPr id="116775" name="Picture 39" descr="coc 2"/>
          <p:cNvPicPr>
            <a:picLocks noChangeAspect="1"/>
          </p:cNvPicPr>
          <p:nvPr/>
        </p:nvPicPr>
        <p:blipFill>
          <a:blip r:embed="rId5"/>
          <a:stretch>
            <a:fillRect/>
          </a:stretch>
        </p:blipFill>
        <p:spPr>
          <a:xfrm>
            <a:off x="1905000" y="5410200"/>
            <a:ext cx="1143000" cy="971550"/>
          </a:xfrm>
          <a:prstGeom prst="rect">
            <a:avLst/>
          </a:prstGeom>
          <a:noFill/>
          <a:ln w="9525">
            <a:noFill/>
          </a:ln>
        </p:spPr>
      </p:pic>
      <p:pic>
        <p:nvPicPr>
          <p:cNvPr id="116777" name="Picture 41" descr="coc 2"/>
          <p:cNvPicPr>
            <a:picLocks noChangeAspect="1"/>
          </p:cNvPicPr>
          <p:nvPr/>
        </p:nvPicPr>
        <p:blipFill>
          <a:blip r:embed="rId5"/>
          <a:stretch>
            <a:fillRect/>
          </a:stretch>
        </p:blipFill>
        <p:spPr>
          <a:xfrm>
            <a:off x="3276600" y="5410200"/>
            <a:ext cx="1143000" cy="971550"/>
          </a:xfrm>
          <a:prstGeom prst="rect">
            <a:avLst/>
          </a:prstGeom>
          <a:noFill/>
          <a:ln w="9525">
            <a:noFill/>
          </a:ln>
        </p:spPr>
      </p:pic>
      <p:pic>
        <p:nvPicPr>
          <p:cNvPr id="116778" name="Picture 42" descr="coc 2"/>
          <p:cNvPicPr>
            <a:picLocks noChangeAspect="1"/>
          </p:cNvPicPr>
          <p:nvPr/>
        </p:nvPicPr>
        <p:blipFill>
          <a:blip r:embed="rId5"/>
          <a:stretch>
            <a:fillRect/>
          </a:stretch>
        </p:blipFill>
        <p:spPr>
          <a:xfrm>
            <a:off x="4876800" y="5334000"/>
            <a:ext cx="1143000" cy="971550"/>
          </a:xfrm>
          <a:prstGeom prst="rect">
            <a:avLst/>
          </a:prstGeom>
          <a:noFill/>
          <a:ln w="9525">
            <a:noFill/>
          </a:ln>
        </p:spPr>
      </p:pic>
      <p:pic>
        <p:nvPicPr>
          <p:cNvPr id="116779" name="Picture 43" descr="coc 2"/>
          <p:cNvPicPr>
            <a:picLocks noChangeAspect="1"/>
          </p:cNvPicPr>
          <p:nvPr/>
        </p:nvPicPr>
        <p:blipFill>
          <a:blip r:embed="rId6"/>
          <a:stretch>
            <a:fillRect/>
          </a:stretch>
        </p:blipFill>
        <p:spPr>
          <a:xfrm>
            <a:off x="4724400" y="4114800"/>
            <a:ext cx="1143000" cy="1047750"/>
          </a:xfrm>
          <a:prstGeom prst="rect">
            <a:avLst/>
          </a:prstGeom>
          <a:noFill/>
          <a:ln w="9525">
            <a:noFill/>
          </a:ln>
        </p:spPr>
      </p:pic>
      <p:pic>
        <p:nvPicPr>
          <p:cNvPr id="116774" name="Picture 38" descr="coc 2"/>
          <p:cNvPicPr>
            <a:picLocks noChangeAspect="1"/>
          </p:cNvPicPr>
          <p:nvPr/>
        </p:nvPicPr>
        <p:blipFill>
          <a:blip r:embed="rId7"/>
          <a:stretch>
            <a:fillRect/>
          </a:stretch>
        </p:blipFill>
        <p:spPr>
          <a:xfrm>
            <a:off x="1905000" y="4191000"/>
            <a:ext cx="1143000" cy="990600"/>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6774"/>
                                        </p:tgtEl>
                                        <p:attrNameLst>
                                          <p:attrName>style.visibility</p:attrName>
                                        </p:attrNameLst>
                                      </p:cBhvr>
                                      <p:to>
                                        <p:strVal val="visible"/>
                                      </p:to>
                                    </p:set>
                                    <p:animEffect transition="in" filter="blinds(horizontal)">
                                      <p:cBhvr>
                                        <p:cTn id="7" dur="500"/>
                                        <p:tgtEl>
                                          <p:spTgt spid="116774"/>
                                        </p:tgtEl>
                                      </p:cBhvr>
                                    </p:animEffect>
                                  </p:childTnLst>
                                </p:cTn>
                              </p:par>
                              <p:par>
                                <p:cTn id="8" presetID="3" presetClass="entr" presetSubtype="10" fill="hold" nodeType="withEffect">
                                  <p:stCondLst>
                                    <p:cond delay="0"/>
                                  </p:stCondLst>
                                  <p:childTnLst>
                                    <p:set>
                                      <p:cBhvr>
                                        <p:cTn id="9" dur="1" fill="hold">
                                          <p:stCondLst>
                                            <p:cond delay="0"/>
                                          </p:stCondLst>
                                        </p:cTn>
                                        <p:tgtEl>
                                          <p:spTgt spid="116775"/>
                                        </p:tgtEl>
                                        <p:attrNameLst>
                                          <p:attrName>style.visibility</p:attrName>
                                        </p:attrNameLst>
                                      </p:cBhvr>
                                      <p:to>
                                        <p:strVal val="visible"/>
                                      </p:to>
                                    </p:set>
                                    <p:animEffect transition="in" filter="blinds(horizontal)">
                                      <p:cBhvr>
                                        <p:cTn id="10" dur="500"/>
                                        <p:tgtEl>
                                          <p:spTgt spid="116775"/>
                                        </p:tgtEl>
                                      </p:cBhvr>
                                    </p:animEffect>
                                  </p:childTnLst>
                                </p:cTn>
                              </p:par>
                              <p:par>
                                <p:cTn id="11" presetID="3" presetClass="entr" presetSubtype="10" fill="hold" nodeType="withEffect">
                                  <p:stCondLst>
                                    <p:cond delay="0"/>
                                  </p:stCondLst>
                                  <p:childTnLst>
                                    <p:set>
                                      <p:cBhvr>
                                        <p:cTn id="12" dur="1" fill="hold">
                                          <p:stCondLst>
                                            <p:cond delay="0"/>
                                          </p:stCondLst>
                                        </p:cTn>
                                        <p:tgtEl>
                                          <p:spTgt spid="116777"/>
                                        </p:tgtEl>
                                        <p:attrNameLst>
                                          <p:attrName>style.visibility</p:attrName>
                                        </p:attrNameLst>
                                      </p:cBhvr>
                                      <p:to>
                                        <p:strVal val="visible"/>
                                      </p:to>
                                    </p:set>
                                    <p:animEffect transition="in" filter="blinds(horizontal)">
                                      <p:cBhvr>
                                        <p:cTn id="13" dur="500"/>
                                        <p:tgtEl>
                                          <p:spTgt spid="116777"/>
                                        </p:tgtEl>
                                      </p:cBhvr>
                                    </p:animEffect>
                                  </p:childTnLst>
                                </p:cTn>
                              </p:par>
                              <p:par>
                                <p:cTn id="14" presetID="3" presetClass="entr" presetSubtype="10" fill="hold" nodeType="withEffect">
                                  <p:stCondLst>
                                    <p:cond delay="0"/>
                                  </p:stCondLst>
                                  <p:childTnLst>
                                    <p:set>
                                      <p:cBhvr>
                                        <p:cTn id="15" dur="1" fill="hold">
                                          <p:stCondLst>
                                            <p:cond delay="0"/>
                                          </p:stCondLst>
                                        </p:cTn>
                                        <p:tgtEl>
                                          <p:spTgt spid="116778"/>
                                        </p:tgtEl>
                                        <p:attrNameLst>
                                          <p:attrName>style.visibility</p:attrName>
                                        </p:attrNameLst>
                                      </p:cBhvr>
                                      <p:to>
                                        <p:strVal val="visible"/>
                                      </p:to>
                                    </p:set>
                                    <p:animEffect transition="in" filter="blinds(horizontal)">
                                      <p:cBhvr>
                                        <p:cTn id="16" dur="500"/>
                                        <p:tgtEl>
                                          <p:spTgt spid="116778"/>
                                        </p:tgtEl>
                                      </p:cBhvr>
                                    </p:animEffect>
                                  </p:childTnLst>
                                </p:cTn>
                              </p:par>
                              <p:par>
                                <p:cTn id="17" presetID="3" presetClass="entr" presetSubtype="10" fill="hold" nodeType="withEffect">
                                  <p:stCondLst>
                                    <p:cond delay="0"/>
                                  </p:stCondLst>
                                  <p:childTnLst>
                                    <p:set>
                                      <p:cBhvr>
                                        <p:cTn id="18" dur="1" fill="hold">
                                          <p:stCondLst>
                                            <p:cond delay="0"/>
                                          </p:stCondLst>
                                        </p:cTn>
                                        <p:tgtEl>
                                          <p:spTgt spid="116779"/>
                                        </p:tgtEl>
                                        <p:attrNameLst>
                                          <p:attrName>style.visibility</p:attrName>
                                        </p:attrNameLst>
                                      </p:cBhvr>
                                      <p:to>
                                        <p:strVal val="visible"/>
                                      </p:to>
                                    </p:set>
                                    <p:animEffect transition="in" filter="blinds(horizontal)">
                                      <p:cBhvr>
                                        <p:cTn id="19" dur="500"/>
                                        <p:tgtEl>
                                          <p:spTgt spid="116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4" descr="b36"/>
          <p:cNvPicPr>
            <a:picLocks noChangeAspect="1"/>
          </p:cNvPicPr>
          <p:nvPr/>
        </p:nvPicPr>
        <p:blipFill>
          <a:blip r:embed="rId1"/>
          <a:stretch>
            <a:fillRect/>
          </a:stretch>
        </p:blipFill>
        <p:spPr>
          <a:xfrm>
            <a:off x="1219200" y="5029200"/>
            <a:ext cx="1817688" cy="1981200"/>
          </a:xfrm>
          <a:prstGeom prst="rect">
            <a:avLst/>
          </a:prstGeom>
          <a:noFill/>
          <a:ln w="9525">
            <a:noFill/>
          </a:ln>
        </p:spPr>
      </p:pic>
      <p:graphicFrame>
        <p:nvGraphicFramePr>
          <p:cNvPr id="34819" name="Object 5"/>
          <p:cNvGraphicFramePr>
            <a:graphicFrameLocks noChangeAspect="1"/>
          </p:cNvGraphicFramePr>
          <p:nvPr/>
        </p:nvGraphicFramePr>
        <p:xfrm>
          <a:off x="8669338" y="3429000"/>
          <a:ext cx="1998662" cy="3429000"/>
        </p:xfrm>
        <a:graphic>
          <a:graphicData uri="http://schemas.openxmlformats.org/presentationml/2006/ole">
            <mc:AlternateContent xmlns:mc="http://schemas.openxmlformats.org/markup-compatibility/2006">
              <mc:Choice xmlns:v="urn:schemas-microsoft-com:vml" Requires="v">
                <p:oleObj spid="_x0000_s3080" name="" r:id="rId2" imgW="1999615" imgH="1831340" progId="MS_ClipArt_Gallery.2">
                  <p:embed/>
                </p:oleObj>
              </mc:Choice>
              <mc:Fallback>
                <p:oleObj name="" r:id="rId2" imgW="1999615" imgH="1831340" progId="MS_ClipArt_Gallery.2">
                  <p:embed/>
                  <p:pic>
                    <p:nvPicPr>
                      <p:cNvPr id="0" name="Picture 3079"/>
                      <p:cNvPicPr/>
                      <p:nvPr/>
                    </p:nvPicPr>
                    <p:blipFill>
                      <a:blip r:embed="rId3"/>
                      <a:stretch>
                        <a:fillRect/>
                      </a:stretch>
                    </p:blipFill>
                    <p:spPr>
                      <a:xfrm>
                        <a:off x="8669338" y="3429000"/>
                        <a:ext cx="1998662" cy="3429000"/>
                      </a:xfrm>
                      <a:prstGeom prst="rect">
                        <a:avLst/>
                      </a:prstGeom>
                      <a:noFill/>
                      <a:ln w="38100">
                        <a:noFill/>
                        <a:miter/>
                      </a:ln>
                    </p:spPr>
                  </p:pic>
                </p:oleObj>
              </mc:Fallback>
            </mc:AlternateContent>
          </a:graphicData>
        </a:graphic>
      </p:graphicFrame>
      <p:graphicFrame>
        <p:nvGraphicFramePr>
          <p:cNvPr id="34820" name="Object 6"/>
          <p:cNvGraphicFramePr>
            <a:graphicFrameLocks noChangeAspect="1"/>
          </p:cNvGraphicFramePr>
          <p:nvPr/>
        </p:nvGraphicFramePr>
        <p:xfrm>
          <a:off x="1524000" y="0"/>
          <a:ext cx="1422400" cy="3200400"/>
        </p:xfrm>
        <a:graphic>
          <a:graphicData uri="http://schemas.openxmlformats.org/presentationml/2006/ole">
            <mc:AlternateContent xmlns:mc="http://schemas.openxmlformats.org/markup-compatibility/2006">
              <mc:Choice xmlns:v="urn:schemas-microsoft-com:vml" Requires="v">
                <p:oleObj spid="_x0000_s3081" name="" r:id="rId4" imgW="1278255" imgH="1273810" progId="MS_ClipArt_Gallery.2">
                  <p:embed/>
                </p:oleObj>
              </mc:Choice>
              <mc:Fallback>
                <p:oleObj name="" r:id="rId4" imgW="1278255" imgH="1273810" progId="MS_ClipArt_Gallery.2">
                  <p:embed/>
                  <p:pic>
                    <p:nvPicPr>
                      <p:cNvPr id="0" name="Picture 3080"/>
                      <p:cNvPicPr/>
                      <p:nvPr/>
                    </p:nvPicPr>
                    <p:blipFill>
                      <a:blip r:embed="rId5"/>
                      <a:stretch>
                        <a:fillRect/>
                      </a:stretch>
                    </p:blipFill>
                    <p:spPr>
                      <a:xfrm>
                        <a:off x="1524000" y="0"/>
                        <a:ext cx="1422400" cy="3200400"/>
                      </a:xfrm>
                      <a:prstGeom prst="rect">
                        <a:avLst/>
                      </a:prstGeom>
                      <a:noFill/>
                      <a:ln w="38100">
                        <a:noFill/>
                        <a:miter/>
                      </a:ln>
                    </p:spPr>
                  </p:pic>
                </p:oleObj>
              </mc:Fallback>
            </mc:AlternateContent>
          </a:graphicData>
        </a:graphic>
      </p:graphicFrame>
      <p:pic>
        <p:nvPicPr>
          <p:cNvPr id="34821" name="Picture 13" descr="C:\Users\NGOCTHANH\Desktop\anh dep\xsgs4074hd6.gif"/>
          <p:cNvPicPr>
            <a:picLocks noChangeAspect="1"/>
          </p:cNvPicPr>
          <p:nvPr/>
        </p:nvPicPr>
        <p:blipFill>
          <a:blip r:embed="rId6"/>
          <a:stretch>
            <a:fillRect/>
          </a:stretch>
        </p:blipFill>
        <p:spPr>
          <a:xfrm>
            <a:off x="10058400" y="0"/>
            <a:ext cx="609600" cy="1600200"/>
          </a:xfrm>
          <a:prstGeom prst="rect">
            <a:avLst/>
          </a:prstGeom>
          <a:noFill/>
          <a:ln w="9525">
            <a:noFill/>
          </a:ln>
        </p:spPr>
      </p:pic>
      <p:sp>
        <p:nvSpPr>
          <p:cNvPr id="34822" name="WordArt 8"/>
          <p:cNvSpPr>
            <a:spLocks noTextEdit="1"/>
          </p:cNvSpPr>
          <p:nvPr/>
        </p:nvSpPr>
        <p:spPr>
          <a:xfrm>
            <a:off x="3036888" y="685800"/>
            <a:ext cx="6640512" cy="990600"/>
          </a:xfrm>
          <a:prstGeom prst="rect">
            <a:avLst/>
          </a:prstGeom>
        </p:spPr>
        <p:txBody>
          <a:bodyPr wrap="none" fromWordArt="1">
            <a:prstTxWarp prst="textSlantUp">
              <a:avLst>
                <a:gd name="adj" fmla="val 32056"/>
              </a:avLst>
            </a:prstTxWarp>
            <a:normAutofit/>
          </a:bodyPr>
          <a:p>
            <a:pPr algn="ctr"/>
            <a:r>
              <a:rPr lang="en-US" sz="36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Arial" panose="020B0604020202020204" pitchFamily="34" charset="0"/>
                <a:ea typeface="Arial" panose="020B0604020202020204" pitchFamily="34" charset="0"/>
              </a:rPr>
              <a:t>Trò chơi 2: Kết nhóm theo yêu cầu  </a:t>
            </a:r>
            <a:endParaRPr lang="en-US" sz="36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Arial" panose="020B0604020202020204" pitchFamily="34" charset="0"/>
              <a:ea typeface="Arial" panose="020B0604020202020204" pitchFamily="34" charset="0"/>
            </a:endParaRPr>
          </a:p>
        </p:txBody>
      </p:sp>
      <p:sp>
        <p:nvSpPr>
          <p:cNvPr id="34823" name="WordArt 9"/>
          <p:cNvSpPr>
            <a:spLocks noTextEdit="1"/>
          </p:cNvSpPr>
          <p:nvPr/>
        </p:nvSpPr>
        <p:spPr>
          <a:xfrm>
            <a:off x="5715000" y="974725"/>
            <a:ext cx="3200400" cy="1250950"/>
          </a:xfrm>
          <a:prstGeom prst="rect">
            <a:avLst/>
          </a:prstGeom>
        </p:spPr>
        <p:txBody>
          <a:bodyPr wrap="none" fromWordArt="1">
            <a:prstTxWarp prst="textWave1">
              <a:avLst>
                <a:gd name="adj1" fmla="val 13005"/>
                <a:gd name="adj2" fmla="val 0"/>
              </a:avLst>
            </a:prstTxWarp>
            <a:normAutofit/>
          </a:bodyPr>
          <a:p>
            <a:pPr algn="ctr"/>
            <a:endParaRPr lang="en-US" sz="3600" b="1">
              <a:solidFill>
                <a:srgbClr val="FF0000"/>
              </a:solidFill>
              <a:effectLst>
                <a:outerShdw dist="53882" dir="2699999" algn="ctr" rotWithShape="0">
                  <a:srgbClr val="C0C0C0">
                    <a:alpha val="79999"/>
                  </a:srgbClr>
                </a:outerShdw>
              </a:effectLst>
              <a:latin typeface=".VnAvant" pitchFamily="34" charset="0"/>
              <a:ea typeface=".VnAvant" pitchFamily="34" charset="0"/>
            </a:endParaRPr>
          </a:p>
        </p:txBody>
      </p:sp>
      <p:sp>
        <p:nvSpPr>
          <p:cNvPr id="34824" name="Rectangle 1"/>
          <p:cNvSpPr/>
          <p:nvPr/>
        </p:nvSpPr>
        <p:spPr>
          <a:xfrm>
            <a:off x="2133600" y="2241550"/>
            <a:ext cx="7924800" cy="3046413"/>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vi-VN" altLang="en-US" sz="3200" b="1" u="sng" dirty="0">
                <a:solidFill>
                  <a:schemeClr val="tx1"/>
                </a:solidFill>
                <a:latin typeface="Arial" panose="020B0604020202020204" pitchFamily="34" charset="0"/>
              </a:rPr>
              <a:t>Cách chơi: </a:t>
            </a:r>
            <a:endParaRPr lang="vi-VN" altLang="en-US" sz="3200" dirty="0">
              <a:solidFill>
                <a:schemeClr val="tx1"/>
              </a:solidFill>
              <a:latin typeface="Arial" panose="020B0604020202020204" pitchFamily="34" charset="0"/>
            </a:endParaRPr>
          </a:p>
          <a:p>
            <a:pPr marL="0" lvl="0" indent="0" defTabSz="914400">
              <a:spcBef>
                <a:spcPct val="0"/>
              </a:spcBef>
              <a:buClrTx/>
              <a:buSzTx/>
              <a:buFontTx/>
              <a:buNone/>
            </a:pPr>
            <a:r>
              <a:rPr lang="de-DE" altLang="en-US" sz="3200" dirty="0">
                <a:solidFill>
                  <a:schemeClr val="tx1"/>
                </a:solidFill>
                <a:latin typeface="Arial" panose="020B0604020202020204" pitchFamily="34" charset="0"/>
              </a:rPr>
              <a:t>- Cho trẻ đi vòng tròn vừa hát vừa vỗ tay theo nhạc, khi nghe hiệu lệnh của cô trẻ dừng lại và kết nhóm có số bạn theo yêu cầu của cô giáo, nhóm nào kết sai yêu cầu cô hỏi để trẻ tự sửa cho đúng yêu cầu. </a:t>
            </a:r>
            <a:endParaRPr lang="vi-VN" altLang="en-US" sz="3200" dirty="0">
              <a:solidFill>
                <a:schemeClr val="tx1"/>
              </a:solidFill>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heel(4)">
                                      <p:cBhvr>
                                        <p:cTn id="7" dur="2000"/>
                                        <p:tgtEl>
                                          <p:spTgt spid="34822"/>
                                        </p:tgtEl>
                                      </p:cBhvr>
                                    </p:animEffect>
                                  </p:childTnLst>
                                </p:cTn>
                              </p:par>
                              <p:par>
                                <p:cTn id="8" presetID="21" presetClass="entr" presetSubtype="4" fill="hold" nodeType="withEffect">
                                  <p:stCondLst>
                                    <p:cond delay="0"/>
                                  </p:stCondLst>
                                  <p:childTnLst>
                                    <p:set>
                                      <p:cBhvr>
                                        <p:cTn id="9" dur="1" fill="hold">
                                          <p:stCondLst>
                                            <p:cond delay="0"/>
                                          </p:stCondLst>
                                        </p:cTn>
                                        <p:tgtEl>
                                          <p:spTgt spid="34823"/>
                                        </p:tgtEl>
                                        <p:attrNameLst>
                                          <p:attrName>style.visibility</p:attrName>
                                        </p:attrNameLst>
                                      </p:cBhvr>
                                      <p:to>
                                        <p:strVal val="visible"/>
                                      </p:to>
                                    </p:set>
                                    <p:animEffect transition="in" filter="wheel(4)">
                                      <p:cBhvr>
                                        <p:cTn id="10" dur="2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Rectangle 1"/>
          <p:cNvSpPr/>
          <p:nvPr/>
        </p:nvSpPr>
        <p:spPr>
          <a:xfrm>
            <a:off x="2057400" y="0"/>
            <a:ext cx="7083425" cy="5324475"/>
          </a:xfrm>
          <a:prstGeom prst="rect">
            <a:avLst/>
          </a:prstGeom>
          <a:noFill/>
          <a:ln w="9525">
            <a:noFill/>
          </a:ln>
        </p:spPr>
        <p:txBody>
          <a:bodyPr wrap="none"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3600" b="1" dirty="0">
                <a:solidFill>
                  <a:schemeClr val="tx1"/>
                </a:solidFill>
                <a:latin typeface="Arial" panose="020B0604020202020204" pitchFamily="34" charset="0"/>
                <a:cs typeface="Times New Roman" panose="02020603050405020304" pitchFamily="18" charset="0"/>
              </a:rPr>
              <a:t>		</a:t>
            </a:r>
            <a:endParaRPr lang="en-US" altLang="en-US" sz="3600" b="1" dirty="0">
              <a:solidFill>
                <a:schemeClr val="tx1"/>
              </a:solidFill>
              <a:latin typeface="Arial" panose="020B0604020202020204" pitchFamily="34" charset="0"/>
              <a:cs typeface="Times New Roman" panose="02020603050405020304" pitchFamily="18" charset="0"/>
            </a:endParaRPr>
          </a:p>
          <a:p>
            <a:pPr marL="0" lvl="0" indent="0" defTabSz="914400">
              <a:spcBef>
                <a:spcPct val="0"/>
              </a:spcBef>
              <a:buClrTx/>
              <a:buSzTx/>
              <a:buFontTx/>
              <a:buNone/>
            </a:pPr>
            <a:r>
              <a:rPr lang="en-US" altLang="en-US" sz="3600" b="1" dirty="0">
                <a:solidFill>
                  <a:srgbClr val="002060"/>
                </a:solidFill>
                <a:latin typeface="Arial" panose="020B0604020202020204" pitchFamily="34" charset="0"/>
                <a:cs typeface="Times New Roman" panose="02020603050405020304" pitchFamily="18" charset="0"/>
              </a:rPr>
              <a:t>II, Chuẩn bị:</a:t>
            </a:r>
            <a:endParaRPr lang="en-US" altLang="en-US" sz="1100" dirty="0">
              <a:solidFill>
                <a:srgbClr val="002060"/>
              </a:solidFill>
              <a:latin typeface="Arial" panose="020B0604020202020204" pitchFamily="34" charset="0"/>
            </a:endParaRPr>
          </a:p>
          <a:p>
            <a:pPr marL="0" lvl="0" indent="0" defTabSz="914400" eaLnBrk="0" hangingPunct="0">
              <a:spcBef>
                <a:spcPct val="0"/>
              </a:spcBef>
              <a:buClrTx/>
              <a:buSzTx/>
              <a:buFontTx/>
              <a:buNone/>
            </a:pPr>
            <a:r>
              <a:rPr lang="en-US" altLang="en-US" sz="2400" b="1" u="sng" dirty="0">
                <a:solidFill>
                  <a:srgbClr val="002060"/>
                </a:solidFill>
                <a:latin typeface="Arial" panose="020B0604020202020204" pitchFamily="34" charset="0"/>
                <a:cs typeface="Times New Roman" panose="02020603050405020304" pitchFamily="18" charset="0"/>
              </a:rPr>
              <a:t>1, Đồ dùng của cô:</a:t>
            </a:r>
            <a:endParaRPr lang="en-US" altLang="en-US" sz="1100" dirty="0">
              <a:solidFill>
                <a:srgbClr val="002060"/>
              </a:solidFill>
              <a:latin typeface="Arial" panose="020B0604020202020204" pitchFamily="34" charset="0"/>
            </a:endParaRPr>
          </a:p>
          <a:p>
            <a:pPr marL="0" lvl="0" indent="0" defTabSz="914400" eaLnBrk="0" hangingPunct="0">
              <a:spcBef>
                <a:spcPct val="0"/>
              </a:spcBef>
              <a:buClrTx/>
              <a:buSzTx/>
              <a:buFontTx/>
              <a:buChar char="-"/>
            </a:pPr>
            <a:r>
              <a:rPr lang="en-US" altLang="en-US" sz="2400" dirty="0">
                <a:solidFill>
                  <a:srgbClr val="002060"/>
                </a:solidFill>
                <a:latin typeface="Arial" panose="020B0604020202020204" pitchFamily="34" charset="0"/>
                <a:cs typeface="Times New Roman" panose="02020603050405020304" pitchFamily="18" charset="0"/>
              </a:rPr>
              <a:t>Máy tính có c</a:t>
            </a:r>
            <a:r>
              <a:rPr lang="en-US" altLang="en-US" sz="2400" dirty="0">
                <a:solidFill>
                  <a:srgbClr val="002060"/>
                </a:solidFill>
                <a:latin typeface="Arial" panose="020B0604020202020204" pitchFamily="34" charset="0"/>
                <a:ea typeface="Times New Roman" panose="02020603050405020304" pitchFamily="18" charset="0"/>
              </a:rPr>
              <a:t>à</a:t>
            </a:r>
            <a:r>
              <a:rPr lang="en-US" altLang="en-US" sz="2400" dirty="0">
                <a:solidFill>
                  <a:srgbClr val="002060"/>
                </a:solidFill>
                <a:latin typeface="Arial" panose="020B0604020202020204" pitchFamily="34" charset="0"/>
                <a:cs typeface="Times New Roman" panose="02020603050405020304" pitchFamily="18" charset="0"/>
              </a:rPr>
              <a:t>i giáo án điện tử phục vụ b</a:t>
            </a:r>
            <a:r>
              <a:rPr lang="en-US" altLang="en-US" sz="2400" dirty="0">
                <a:solidFill>
                  <a:srgbClr val="002060"/>
                </a:solidFill>
                <a:latin typeface="Arial" panose="020B0604020202020204" pitchFamily="34" charset="0"/>
                <a:ea typeface="Times New Roman" panose="02020603050405020304" pitchFamily="18" charset="0"/>
              </a:rPr>
              <a:t>à</a:t>
            </a:r>
            <a:r>
              <a:rPr lang="en-US" altLang="en-US" sz="2400" dirty="0">
                <a:solidFill>
                  <a:srgbClr val="002060"/>
                </a:solidFill>
                <a:latin typeface="Arial" panose="020B0604020202020204" pitchFamily="34" charset="0"/>
                <a:cs typeface="Times New Roman" panose="02020603050405020304" pitchFamily="18" charset="0"/>
              </a:rPr>
              <a:t>i giảng.</a:t>
            </a:r>
            <a:endParaRPr lang="en-US" altLang="en-US" sz="2400" dirty="0">
              <a:solidFill>
                <a:srgbClr val="002060"/>
              </a:solidFill>
              <a:latin typeface="Arial" panose="020B0604020202020204" pitchFamily="34" charset="0"/>
              <a:cs typeface="Times New Roman" panose="02020603050405020304" pitchFamily="18" charset="0"/>
            </a:endParaRPr>
          </a:p>
          <a:p>
            <a:pPr marL="0" lvl="0" indent="0" defTabSz="914400" eaLnBrk="0" hangingPunct="0">
              <a:spcBef>
                <a:spcPct val="0"/>
              </a:spcBef>
              <a:buClrTx/>
              <a:buSzTx/>
              <a:buFontTx/>
              <a:buChar char="-"/>
            </a:pPr>
            <a:r>
              <a:rPr lang="en-US" altLang="en-US" sz="2400" dirty="0">
                <a:solidFill>
                  <a:srgbClr val="002060"/>
                </a:solidFill>
                <a:latin typeface="Arial" panose="020B0604020202020204" pitchFamily="34" charset="0"/>
                <a:cs typeface="Times New Roman" panose="02020603050405020304" pitchFamily="18" charset="0"/>
              </a:rPr>
              <a:t> Nhạc b</a:t>
            </a:r>
            <a:r>
              <a:rPr lang="en-US" altLang="en-US" sz="2400" dirty="0">
                <a:solidFill>
                  <a:srgbClr val="002060"/>
                </a:solidFill>
                <a:latin typeface="Arial" panose="020B0604020202020204" pitchFamily="34" charset="0"/>
                <a:ea typeface="Times New Roman" panose="02020603050405020304" pitchFamily="18" charset="0"/>
              </a:rPr>
              <a:t>à</a:t>
            </a:r>
            <a:r>
              <a:rPr lang="en-US" altLang="en-US" sz="2400" dirty="0">
                <a:solidFill>
                  <a:srgbClr val="002060"/>
                </a:solidFill>
                <a:latin typeface="Arial" panose="020B0604020202020204" pitchFamily="34" charset="0"/>
                <a:cs typeface="Times New Roman" panose="02020603050405020304" pitchFamily="18" charset="0"/>
              </a:rPr>
              <a:t>i hát: Cả nh</a:t>
            </a:r>
            <a:r>
              <a:rPr lang="en-US" altLang="en-US" sz="2400" dirty="0">
                <a:solidFill>
                  <a:srgbClr val="002060"/>
                </a:solidFill>
                <a:latin typeface="Arial" panose="020B0604020202020204" pitchFamily="34" charset="0"/>
                <a:ea typeface="Times New Roman" panose="02020603050405020304" pitchFamily="18" charset="0"/>
              </a:rPr>
              <a:t>à</a:t>
            </a:r>
            <a:r>
              <a:rPr lang="en-US" altLang="en-US" sz="2400" dirty="0">
                <a:solidFill>
                  <a:srgbClr val="002060"/>
                </a:solidFill>
                <a:latin typeface="Arial" panose="020B0604020202020204" pitchFamily="34" charset="0"/>
                <a:cs typeface="Times New Roman" panose="02020603050405020304" pitchFamily="18" charset="0"/>
              </a:rPr>
              <a:t> thương nhau.</a:t>
            </a:r>
            <a:endParaRPr lang="en-US" altLang="en-US" sz="1100" dirty="0">
              <a:solidFill>
                <a:srgbClr val="002060"/>
              </a:solidFill>
              <a:latin typeface="Arial" panose="020B0604020202020204" pitchFamily="34" charset="0"/>
            </a:endParaRPr>
          </a:p>
          <a:p>
            <a:pPr marL="0" lvl="0" indent="0" defTabSz="914400" eaLnBrk="0" hangingPunct="0">
              <a:spcBef>
                <a:spcPct val="0"/>
              </a:spcBef>
              <a:buClrTx/>
              <a:buSzTx/>
              <a:buFontTx/>
              <a:buNone/>
            </a:pPr>
            <a:r>
              <a:rPr lang="en-US" altLang="en-US" sz="2400" b="1" u="sng" dirty="0">
                <a:solidFill>
                  <a:srgbClr val="002060"/>
                </a:solidFill>
                <a:latin typeface="Arial" panose="020B0604020202020204" pitchFamily="34" charset="0"/>
                <a:cs typeface="Times New Roman" panose="02020603050405020304" pitchFamily="18" charset="0"/>
              </a:rPr>
              <a:t>2, Đồ dùng của trẻ:</a:t>
            </a:r>
            <a:endParaRPr lang="en-US" altLang="en-US" sz="1100" dirty="0">
              <a:solidFill>
                <a:srgbClr val="002060"/>
              </a:solidFill>
              <a:latin typeface="Arial" panose="020B0604020202020204" pitchFamily="34" charset="0"/>
            </a:endParaRPr>
          </a:p>
          <a:p>
            <a:pPr marL="0" lvl="0" indent="0" defTabSz="914400" eaLnBrk="0" hangingPunct="0">
              <a:spcBef>
                <a:spcPct val="0"/>
              </a:spcBef>
              <a:buClrTx/>
              <a:buSzTx/>
              <a:buFontTx/>
              <a:buChar char="-"/>
            </a:pPr>
            <a:r>
              <a:rPr lang="en-US" altLang="en-US" sz="2400" dirty="0">
                <a:solidFill>
                  <a:srgbClr val="002060"/>
                </a:solidFill>
                <a:latin typeface="Arial" panose="020B0604020202020204" pitchFamily="34" charset="0"/>
                <a:cs typeface="Times New Roman" panose="02020603050405020304" pitchFamily="18" charset="0"/>
              </a:rPr>
              <a:t>Mỗi trẻ 1 rổ đồ dùng trong đó có:</a:t>
            </a:r>
            <a:endParaRPr lang="en-US" altLang="en-US" sz="2400" dirty="0">
              <a:solidFill>
                <a:srgbClr val="002060"/>
              </a:solidFill>
              <a:latin typeface="Arial" panose="020B0604020202020204" pitchFamily="34" charset="0"/>
              <a:cs typeface="Times New Roman" panose="02020603050405020304" pitchFamily="18" charset="0"/>
            </a:endParaRPr>
          </a:p>
          <a:p>
            <a:pPr marL="0" lvl="0" indent="0" defTabSz="914400" eaLnBrk="0" hangingPunct="0">
              <a:spcBef>
                <a:spcPct val="0"/>
              </a:spcBef>
              <a:buClrTx/>
              <a:buSzTx/>
              <a:buFontTx/>
              <a:buNone/>
            </a:pPr>
            <a:r>
              <a:rPr lang="en-US" altLang="en-US" sz="2400" dirty="0">
                <a:solidFill>
                  <a:srgbClr val="002060"/>
                </a:solidFill>
                <a:latin typeface="Arial" panose="020B0604020202020204" pitchFamily="34" charset="0"/>
                <a:cs typeface="Times New Roman" panose="02020603050405020304" pitchFamily="18" charset="0"/>
              </a:rPr>
              <a:t>+ 5 bát, 5 thìa, 1 thẻ số 4, 2 thẻ số 5, que tính.</a:t>
            </a:r>
            <a:endParaRPr lang="en-US" altLang="en-US" sz="1100" dirty="0">
              <a:solidFill>
                <a:srgbClr val="002060"/>
              </a:solidFill>
              <a:latin typeface="Arial" panose="020B0604020202020204" pitchFamily="34" charset="0"/>
            </a:endParaRPr>
          </a:p>
          <a:p>
            <a:pPr marL="0" lvl="0" indent="0" defTabSz="914400" eaLnBrk="0" hangingPunct="0">
              <a:spcBef>
                <a:spcPct val="0"/>
              </a:spcBef>
              <a:buClrTx/>
              <a:buSzTx/>
              <a:buFontTx/>
              <a:buNone/>
            </a:pPr>
            <a:r>
              <a:rPr lang="en-US" altLang="en-US" sz="2400" dirty="0">
                <a:solidFill>
                  <a:srgbClr val="002060"/>
                </a:solidFill>
                <a:latin typeface="Arial" panose="020B0604020202020204" pitchFamily="34" charset="0"/>
                <a:cs typeface="Times New Roman" panose="02020603050405020304" pitchFamily="18" charset="0"/>
              </a:rPr>
              <a:t>- Mỗi trẻ 1 tấm bìa để xếp.</a:t>
            </a:r>
            <a:endParaRPr lang="en-US" altLang="en-US" sz="1100" dirty="0">
              <a:solidFill>
                <a:srgbClr val="002060"/>
              </a:solidFill>
              <a:latin typeface="Arial" panose="020B0604020202020204" pitchFamily="34" charset="0"/>
            </a:endParaRPr>
          </a:p>
          <a:p>
            <a:pPr marL="0" lvl="0" indent="0" defTabSz="914400" eaLnBrk="0" hangingPunct="0">
              <a:spcBef>
                <a:spcPct val="0"/>
              </a:spcBef>
              <a:buClrTx/>
              <a:buSzTx/>
              <a:buFontTx/>
              <a:buNone/>
            </a:pPr>
            <a:r>
              <a:rPr lang="en-US" altLang="en-US" sz="2400" b="1" u="sng" dirty="0">
                <a:solidFill>
                  <a:srgbClr val="002060"/>
                </a:solidFill>
                <a:latin typeface="Arial" panose="020B0604020202020204" pitchFamily="34" charset="0"/>
                <a:cs typeface="Times New Roman" panose="02020603050405020304" pitchFamily="18" charset="0"/>
              </a:rPr>
              <a:t>3, Địa điểm:</a:t>
            </a:r>
            <a:endParaRPr lang="en-US" altLang="en-US" sz="1100" dirty="0">
              <a:solidFill>
                <a:srgbClr val="002060"/>
              </a:solidFill>
              <a:latin typeface="Arial" panose="020B0604020202020204" pitchFamily="34" charset="0"/>
            </a:endParaRPr>
          </a:p>
          <a:p>
            <a:pPr marL="0" lvl="0" indent="0" defTabSz="914400" eaLnBrk="0" hangingPunct="0">
              <a:spcBef>
                <a:spcPct val="0"/>
              </a:spcBef>
              <a:buClrTx/>
              <a:buSzTx/>
              <a:buFontTx/>
              <a:buNone/>
            </a:pPr>
            <a:r>
              <a:rPr lang="en-US" altLang="en-US" sz="2400" dirty="0">
                <a:solidFill>
                  <a:srgbClr val="002060"/>
                </a:solidFill>
                <a:latin typeface="Arial" panose="020B0604020202020204" pitchFamily="34" charset="0"/>
                <a:cs typeface="Times New Roman" panose="02020603050405020304" pitchFamily="18" charset="0"/>
              </a:rPr>
              <a:t>-  Phòng học thoáng mát, sạch sẽ.</a:t>
            </a:r>
            <a:endParaRPr lang="en-US" altLang="en-US" sz="1100" dirty="0">
              <a:solidFill>
                <a:srgbClr val="002060"/>
              </a:solidFill>
              <a:latin typeface="Arial" panose="020B0604020202020204" pitchFamily="34" charset="0"/>
            </a:endParaRPr>
          </a:p>
          <a:p>
            <a:pPr marL="0" lvl="0" indent="0" defTabSz="914400" eaLnBrk="0" hangingPunct="0">
              <a:spcBef>
                <a:spcPct val="0"/>
              </a:spcBef>
              <a:buClrTx/>
              <a:buSzTx/>
              <a:buFontTx/>
              <a:buNone/>
            </a:pPr>
            <a:r>
              <a:rPr lang="en-US" altLang="en-US" sz="2400" b="1" u="sng" dirty="0">
                <a:solidFill>
                  <a:srgbClr val="002060"/>
                </a:solidFill>
                <a:latin typeface="Arial" panose="020B0604020202020204" pitchFamily="34" charset="0"/>
                <a:cs typeface="Times New Roman" panose="02020603050405020304" pitchFamily="18" charset="0"/>
              </a:rPr>
              <a:t>4, Đội hình:</a:t>
            </a:r>
            <a:endParaRPr lang="en-US" altLang="en-US" sz="1100" dirty="0">
              <a:solidFill>
                <a:srgbClr val="002060"/>
              </a:solidFill>
              <a:latin typeface="Arial" panose="020B0604020202020204" pitchFamily="34" charset="0"/>
            </a:endParaRPr>
          </a:p>
          <a:p>
            <a:pPr marL="0" lvl="0" indent="0" defTabSz="914400" eaLnBrk="0" hangingPunct="0">
              <a:spcBef>
                <a:spcPct val="0"/>
              </a:spcBef>
              <a:buClrTx/>
              <a:buSzTx/>
              <a:buFontTx/>
              <a:buNone/>
            </a:pPr>
            <a:r>
              <a:rPr lang="en-US" altLang="en-US" sz="2400" dirty="0">
                <a:solidFill>
                  <a:srgbClr val="002060"/>
                </a:solidFill>
                <a:latin typeface="Arial" panose="020B0604020202020204" pitchFamily="34" charset="0"/>
                <a:cs typeface="Times New Roman" panose="02020603050405020304" pitchFamily="18" charset="0"/>
              </a:rPr>
              <a:t>- Ngồi theo hình chữ U.</a:t>
            </a:r>
            <a:endParaRPr lang="en-US" altLang="en-US" sz="3200" dirty="0">
              <a:solidFill>
                <a:srgbClr val="002060"/>
              </a:solidFill>
              <a:latin typeface="Arial" panose="020B0604020202020204"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30049"/>
                                        </p:tgtEl>
                                        <p:attrNameLst>
                                          <p:attrName>style.visibility</p:attrName>
                                        </p:attrNameLst>
                                      </p:cBhvr>
                                      <p:to>
                                        <p:strVal val="visible"/>
                                      </p:to>
                                    </p:set>
                                    <p:animEffect transition="in" filter="fade">
                                      <p:cBhvr>
                                        <p:cTn id="7" dur="2000"/>
                                        <p:tgtEl>
                                          <p:spTgt spid="130049"/>
                                        </p:tgtEl>
                                      </p:cBhvr>
                                    </p:animEffect>
                                    <p:anim calcmode="lin" valueType="num">
                                      <p:cBhvr>
                                        <p:cTn id="8" dur="2000" fill="hold"/>
                                        <p:tgtEl>
                                          <p:spTgt spid="130049"/>
                                        </p:tgtEl>
                                        <p:attrNameLst>
                                          <p:attrName>ppt_w</p:attrName>
                                        </p:attrNameLst>
                                      </p:cBhvr>
                                      <p:tavLst>
                                        <p:tav tm="0" fmla="#ppt_w*sin(2.5*pi*$)">
                                          <p:val>
                                            <p:fltVal val="0.000000"/>
                                          </p:val>
                                        </p:tav>
                                        <p:tav tm="100000">
                                          <p:val>
                                            <p:fltVal val="1.000000"/>
                                          </p:val>
                                        </p:tav>
                                      </p:tavLst>
                                    </p:anim>
                                    <p:anim calcmode="lin" valueType="num">
                                      <p:cBhvr>
                                        <p:cTn id="9" dur="2000" fill="hold"/>
                                        <p:tgtEl>
                                          <p:spTgt spid="130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4" descr="L1_879"/>
          <p:cNvPicPr>
            <a:picLocks noChangeAspect="1"/>
          </p:cNvPicPr>
          <p:nvPr/>
        </p:nvPicPr>
        <p:blipFill>
          <a:blip r:embed="rId1"/>
          <a:stretch>
            <a:fillRect/>
          </a:stretch>
        </p:blipFill>
        <p:spPr>
          <a:xfrm>
            <a:off x="1752600" y="-457200"/>
            <a:ext cx="9144000" cy="6858000"/>
          </a:xfrm>
          <a:prstGeom prst="rect">
            <a:avLst/>
          </a:prstGeom>
          <a:noFill/>
          <a:ln w="9525">
            <a:noFill/>
          </a:ln>
        </p:spPr>
      </p:pic>
      <p:sp>
        <p:nvSpPr>
          <p:cNvPr id="115715" name="Text Box 3"/>
          <p:cNvSpPr txBox="1"/>
          <p:nvPr/>
        </p:nvSpPr>
        <p:spPr>
          <a:xfrm>
            <a:off x="1752600" y="2057400"/>
            <a:ext cx="8763000" cy="155575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50000"/>
              </a:spcBef>
              <a:buClrTx/>
              <a:buSzTx/>
              <a:buFontTx/>
              <a:buNone/>
            </a:pPr>
            <a:endParaRPr lang="en-US" altLang="en-US" sz="2400" dirty="0">
              <a:solidFill>
                <a:schemeClr val="tx1"/>
              </a:solidFill>
              <a:latin typeface=".VnTime" pitchFamily="34" charset="0"/>
            </a:endParaRPr>
          </a:p>
          <a:p>
            <a:pPr marL="0" lvl="0" indent="0" algn="ctr" defTabSz="914400">
              <a:spcBef>
                <a:spcPct val="50000"/>
              </a:spcBef>
              <a:buClrTx/>
              <a:buSzTx/>
              <a:buFontTx/>
              <a:buNone/>
            </a:pPr>
            <a:r>
              <a:rPr lang="en-US" altLang="en-US" sz="4800" b="1" dirty="0">
                <a:solidFill>
                  <a:srgbClr val="990000"/>
                </a:solidFill>
                <a:latin typeface=".VnTime" pitchFamily="34" charset="0"/>
              </a:rPr>
              <a:t>Xin trân trọng cảm ơn!</a:t>
            </a:r>
            <a:endParaRPr lang="en-US" altLang="en-US" sz="4800" b="1" dirty="0">
              <a:solidFill>
                <a:srgbClr val="990000"/>
              </a:solidFill>
              <a:latin typeface=".VnTime"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5715"/>
                                        </p:tgtEl>
                                        <p:attrNameLst>
                                          <p:attrName>style.visibility</p:attrName>
                                        </p:attrNameLst>
                                      </p:cBhvr>
                                      <p:to>
                                        <p:strVal val="visible"/>
                                      </p:to>
                                    </p:set>
                                    <p:anim by="(-#ppt_w*2)" calcmode="lin" valueType="num">
                                      <p:cBhvr rctx="PPT">
                                        <p:cTn id="7" dur="500" autoRev="1" fill="hold">
                                          <p:stCondLst>
                                            <p:cond delay="0"/>
                                          </p:stCondLst>
                                        </p:cTn>
                                        <p:tgtEl>
                                          <p:spTgt spid="115715"/>
                                        </p:tgtEl>
                                        <p:attrNameLst>
                                          <p:attrName>ppt_w</p:attrName>
                                        </p:attrNameLst>
                                      </p:cBhvr>
                                    </p:anim>
                                    <p:anim by="(#ppt_w*0.50)" calcmode="lin" valueType="num">
                                      <p:cBhvr>
                                        <p:cTn id="8" dur="500" decel="50000" autoRev="1" fill="hold">
                                          <p:stCondLst>
                                            <p:cond delay="0"/>
                                          </p:stCondLst>
                                        </p:cTn>
                                        <p:tgtEl>
                                          <p:spTgt spid="115715"/>
                                        </p:tgtEl>
                                        <p:attrNameLst>
                                          <p:attrName>ppt_x</p:attrName>
                                        </p:attrNameLst>
                                      </p:cBhvr>
                                    </p:anim>
                                    <p:anim from="(-#ppt_h/2)" to="(#ppt_y)" calcmode="lin" valueType="num">
                                      <p:cBhvr>
                                        <p:cTn id="9" dur="1000" fill="hold">
                                          <p:stCondLst>
                                            <p:cond delay="0"/>
                                          </p:stCondLst>
                                        </p:cTn>
                                        <p:tgtEl>
                                          <p:spTgt spid="115715"/>
                                        </p:tgtEl>
                                        <p:attrNameLst>
                                          <p:attrName>ppt_y</p:attrName>
                                        </p:attrNameLst>
                                      </p:cBhvr>
                                    </p:anim>
                                    <p:animRot by="21600000">
                                      <p:cBhvr>
                                        <p:cTn id="10" dur="1000" fill="hold">
                                          <p:stCondLst>
                                            <p:cond delay="0"/>
                                          </p:stCondLst>
                                        </p:cTn>
                                        <p:tgtEl>
                                          <p:spTgt spid="1157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2362200" y="609600"/>
            <a:ext cx="7848600" cy="51403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III,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Tiến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hành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hoạt</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động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1.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Ổn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tổ</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chức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và</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giới</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thiệu</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bài</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2.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Phương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pháp</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hình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thức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tổ</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chức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Ôn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luyện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kĩ</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năng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đếm</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đến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4:</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TC: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Thi</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xem</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ai</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nhanh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Lập</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số</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mới</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Số</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5",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đếm</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đến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5,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nhận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biết</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chữ</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số</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5</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de-DE"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Luyện tập:</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de-DE"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Trò chơi 1: Ai tinh mắt:</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de-DE"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Trò chơi 2: Kết nhóm theo yêu cầu:</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None/>
              <a:defRPr/>
            </a:pPr>
            <a:r>
              <a:rPr kumimoji="0" lang="de-DE"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3. Kết thúc tiết học:</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AutoNum type="arabicPeriod"/>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2">
                                            <p:txEl>
                                              <p:charRg st="0" end="26"/>
                                            </p:txEl>
                                          </p:spTgt>
                                        </p:tgtEl>
                                        <p:attrNameLst>
                                          <p:attrName>style.visibility</p:attrName>
                                        </p:attrNameLst>
                                      </p:cBhvr>
                                      <p:to>
                                        <p:strVal val="visible"/>
                                      </p:to>
                                    </p:set>
                                    <p:anim calcmode="lin" valueType="num">
                                      <p:cBhvr>
                                        <p:cTn id="7" dur="15000" fill="hold"/>
                                        <p:tgtEl>
                                          <p:spTgt spid="2">
                                            <p:txEl>
                                              <p:charRg st="0" end="26"/>
                                            </p:txEl>
                                          </p:spTgt>
                                        </p:tgtEl>
                                        <p:attrNameLst>
                                          <p:attrName>ppt_x</p:attrName>
                                        </p:attrNameLst>
                                      </p:cBhvr>
                                      <p:tavLst>
                                        <p:tav tm="0">
                                          <p:val>
                                            <p:strVal val="#ppt_x"/>
                                          </p:val>
                                        </p:tav>
                                        <p:tav tm="100000">
                                          <p:val>
                                            <p:strVal val="#ppt_x"/>
                                          </p:val>
                                        </p:tav>
                                      </p:tavLst>
                                    </p:anim>
                                    <p:anim calcmode="lin" valueType="num">
                                      <p:cBhvr>
                                        <p:cTn id="8" dur="15000" fill="hold"/>
                                        <p:tgtEl>
                                          <p:spTgt spid="2">
                                            <p:txEl>
                                              <p:charRg st="0" end="26"/>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2">
                                            <p:txEl>
                                              <p:charRg st="26" end="63"/>
                                            </p:txEl>
                                          </p:spTgt>
                                        </p:tgtEl>
                                        <p:attrNameLst>
                                          <p:attrName>style.visibility</p:attrName>
                                        </p:attrNameLst>
                                      </p:cBhvr>
                                      <p:to>
                                        <p:strVal val="visible"/>
                                      </p:to>
                                    </p:set>
                                    <p:anim calcmode="lin" valueType="num">
                                      <p:cBhvr>
                                        <p:cTn id="11" dur="15000" fill="hold"/>
                                        <p:tgtEl>
                                          <p:spTgt spid="2">
                                            <p:txEl>
                                              <p:charRg st="26" end="63"/>
                                            </p:txEl>
                                          </p:spTgt>
                                        </p:tgtEl>
                                        <p:attrNameLst>
                                          <p:attrName>ppt_x</p:attrName>
                                        </p:attrNameLst>
                                      </p:cBhvr>
                                      <p:tavLst>
                                        <p:tav tm="0">
                                          <p:val>
                                            <p:strVal val="#ppt_x"/>
                                          </p:val>
                                        </p:tav>
                                        <p:tav tm="100000">
                                          <p:val>
                                            <p:strVal val="#ppt_x"/>
                                          </p:val>
                                        </p:tav>
                                      </p:tavLst>
                                    </p:anim>
                                    <p:anim calcmode="lin" valueType="num">
                                      <p:cBhvr>
                                        <p:cTn id="12" dur="15000" fill="hold"/>
                                        <p:tgtEl>
                                          <p:spTgt spid="2">
                                            <p:txEl>
                                              <p:charRg st="26" end="63"/>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2">
                                            <p:txEl>
                                              <p:charRg st="63" end="98"/>
                                            </p:txEl>
                                          </p:spTgt>
                                        </p:tgtEl>
                                        <p:attrNameLst>
                                          <p:attrName>style.visibility</p:attrName>
                                        </p:attrNameLst>
                                      </p:cBhvr>
                                      <p:to>
                                        <p:strVal val="visible"/>
                                      </p:to>
                                    </p:set>
                                    <p:anim calcmode="lin" valueType="num">
                                      <p:cBhvr>
                                        <p:cTn id="15" dur="15000" fill="hold"/>
                                        <p:tgtEl>
                                          <p:spTgt spid="2">
                                            <p:txEl>
                                              <p:charRg st="63" end="98"/>
                                            </p:txEl>
                                          </p:spTgt>
                                        </p:tgtEl>
                                        <p:attrNameLst>
                                          <p:attrName>ppt_x</p:attrName>
                                        </p:attrNameLst>
                                      </p:cBhvr>
                                      <p:tavLst>
                                        <p:tav tm="0">
                                          <p:val>
                                            <p:strVal val="#ppt_x"/>
                                          </p:val>
                                        </p:tav>
                                        <p:tav tm="100000">
                                          <p:val>
                                            <p:strVal val="#ppt_x"/>
                                          </p:val>
                                        </p:tav>
                                      </p:tavLst>
                                    </p:anim>
                                    <p:anim calcmode="lin" valueType="num">
                                      <p:cBhvr>
                                        <p:cTn id="16" dur="15000" fill="hold"/>
                                        <p:tgtEl>
                                          <p:spTgt spid="2">
                                            <p:txEl>
                                              <p:charRg st="63" end="98"/>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2">
                                            <p:txEl>
                                              <p:charRg st="98" end="128"/>
                                            </p:txEl>
                                          </p:spTgt>
                                        </p:tgtEl>
                                        <p:attrNameLst>
                                          <p:attrName>style.visibility</p:attrName>
                                        </p:attrNameLst>
                                      </p:cBhvr>
                                      <p:to>
                                        <p:strVal val="visible"/>
                                      </p:to>
                                    </p:set>
                                    <p:anim calcmode="lin" valueType="num">
                                      <p:cBhvr>
                                        <p:cTn id="19" dur="15000" fill="hold"/>
                                        <p:tgtEl>
                                          <p:spTgt spid="2">
                                            <p:txEl>
                                              <p:charRg st="98" end="128"/>
                                            </p:txEl>
                                          </p:spTgt>
                                        </p:tgtEl>
                                        <p:attrNameLst>
                                          <p:attrName>ppt_x</p:attrName>
                                        </p:attrNameLst>
                                      </p:cBhvr>
                                      <p:tavLst>
                                        <p:tav tm="0">
                                          <p:val>
                                            <p:strVal val="#ppt_x"/>
                                          </p:val>
                                        </p:tav>
                                        <p:tav tm="100000">
                                          <p:val>
                                            <p:strVal val="#ppt_x"/>
                                          </p:val>
                                        </p:tav>
                                      </p:tavLst>
                                    </p:anim>
                                    <p:anim calcmode="lin" valueType="num">
                                      <p:cBhvr>
                                        <p:cTn id="20" dur="15000" fill="hold"/>
                                        <p:tgtEl>
                                          <p:spTgt spid="2">
                                            <p:txEl>
                                              <p:charRg st="98" end="128"/>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2">
                                            <p:txEl>
                                              <p:charRg st="128" end="150"/>
                                            </p:txEl>
                                          </p:spTgt>
                                        </p:tgtEl>
                                        <p:attrNameLst>
                                          <p:attrName>style.visibility</p:attrName>
                                        </p:attrNameLst>
                                      </p:cBhvr>
                                      <p:to>
                                        <p:strVal val="visible"/>
                                      </p:to>
                                    </p:set>
                                    <p:anim calcmode="lin" valueType="num">
                                      <p:cBhvr>
                                        <p:cTn id="23" dur="15000" fill="hold"/>
                                        <p:tgtEl>
                                          <p:spTgt spid="2">
                                            <p:txEl>
                                              <p:charRg st="128" end="150"/>
                                            </p:txEl>
                                          </p:spTgt>
                                        </p:tgtEl>
                                        <p:attrNameLst>
                                          <p:attrName>ppt_x</p:attrName>
                                        </p:attrNameLst>
                                      </p:cBhvr>
                                      <p:tavLst>
                                        <p:tav tm="0">
                                          <p:val>
                                            <p:strVal val="#ppt_x"/>
                                          </p:val>
                                        </p:tav>
                                        <p:tav tm="100000">
                                          <p:val>
                                            <p:strVal val="#ppt_x"/>
                                          </p:val>
                                        </p:tav>
                                      </p:tavLst>
                                    </p:anim>
                                    <p:anim calcmode="lin" valueType="num">
                                      <p:cBhvr>
                                        <p:cTn id="24" dur="15000" fill="hold"/>
                                        <p:tgtEl>
                                          <p:spTgt spid="2">
                                            <p:txEl>
                                              <p:charRg st="128" end="150"/>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2">
                                            <p:txEl>
                                              <p:charRg st="150" end="203"/>
                                            </p:txEl>
                                          </p:spTgt>
                                        </p:tgtEl>
                                        <p:attrNameLst>
                                          <p:attrName>style.visibility</p:attrName>
                                        </p:attrNameLst>
                                      </p:cBhvr>
                                      <p:to>
                                        <p:strVal val="visible"/>
                                      </p:to>
                                    </p:set>
                                    <p:anim calcmode="lin" valueType="num">
                                      <p:cBhvr>
                                        <p:cTn id="27" dur="15000" fill="hold"/>
                                        <p:tgtEl>
                                          <p:spTgt spid="2">
                                            <p:txEl>
                                              <p:charRg st="150" end="203"/>
                                            </p:txEl>
                                          </p:spTgt>
                                        </p:tgtEl>
                                        <p:attrNameLst>
                                          <p:attrName>ppt_x</p:attrName>
                                        </p:attrNameLst>
                                      </p:cBhvr>
                                      <p:tavLst>
                                        <p:tav tm="0">
                                          <p:val>
                                            <p:strVal val="#ppt_x"/>
                                          </p:val>
                                        </p:tav>
                                        <p:tav tm="100000">
                                          <p:val>
                                            <p:strVal val="#ppt_x"/>
                                          </p:val>
                                        </p:tav>
                                      </p:tavLst>
                                    </p:anim>
                                    <p:anim calcmode="lin" valueType="num">
                                      <p:cBhvr>
                                        <p:cTn id="28" dur="15000" fill="hold"/>
                                        <p:tgtEl>
                                          <p:spTgt spid="2">
                                            <p:txEl>
                                              <p:charRg st="150" end="203"/>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2">
                                            <p:txEl>
                                              <p:charRg st="203" end="216"/>
                                            </p:txEl>
                                          </p:spTgt>
                                        </p:tgtEl>
                                        <p:attrNameLst>
                                          <p:attrName>style.visibility</p:attrName>
                                        </p:attrNameLst>
                                      </p:cBhvr>
                                      <p:to>
                                        <p:strVal val="visible"/>
                                      </p:to>
                                    </p:set>
                                    <p:anim calcmode="lin" valueType="num">
                                      <p:cBhvr>
                                        <p:cTn id="31" dur="15000" fill="hold"/>
                                        <p:tgtEl>
                                          <p:spTgt spid="2">
                                            <p:txEl>
                                              <p:charRg st="203" end="216"/>
                                            </p:txEl>
                                          </p:spTgt>
                                        </p:tgtEl>
                                        <p:attrNameLst>
                                          <p:attrName>ppt_x</p:attrName>
                                        </p:attrNameLst>
                                      </p:cBhvr>
                                      <p:tavLst>
                                        <p:tav tm="0">
                                          <p:val>
                                            <p:strVal val="#ppt_x"/>
                                          </p:val>
                                        </p:tav>
                                        <p:tav tm="100000">
                                          <p:val>
                                            <p:strVal val="#ppt_x"/>
                                          </p:val>
                                        </p:tav>
                                      </p:tavLst>
                                    </p:anim>
                                    <p:anim calcmode="lin" valueType="num">
                                      <p:cBhvr>
                                        <p:cTn id="32" dur="15000" fill="hold"/>
                                        <p:tgtEl>
                                          <p:spTgt spid="2">
                                            <p:txEl>
                                              <p:charRg st="203" end="216"/>
                                            </p:txEl>
                                          </p:spTgt>
                                        </p:tgtEl>
                                        <p:attrNameLst>
                                          <p:attrName>ppt_y</p:attrName>
                                        </p:attrNameLst>
                                      </p:cBhvr>
                                      <p:tavLst>
                                        <p:tav tm="0">
                                          <p:val>
                                            <p:strVal val="#ppt_y+1"/>
                                          </p:val>
                                        </p:tav>
                                        <p:tav tm="100000">
                                          <p:val>
                                            <p:strVal val="#ppt_y-1"/>
                                          </p:val>
                                        </p:tav>
                                      </p:tavLst>
                                    </p:anim>
                                  </p:childTnLst>
                                </p:cTn>
                              </p:par>
                              <p:par>
                                <p:cTn id="33" presetID="28" presetClass="entr" presetSubtype="0" fill="hold" nodeType="withEffect">
                                  <p:stCondLst>
                                    <p:cond delay="0"/>
                                  </p:stCondLst>
                                  <p:childTnLst>
                                    <p:set>
                                      <p:cBhvr>
                                        <p:cTn id="34" dur="1" fill="hold">
                                          <p:stCondLst>
                                            <p:cond delay="0"/>
                                          </p:stCondLst>
                                        </p:cTn>
                                        <p:tgtEl>
                                          <p:spTgt spid="2">
                                            <p:txEl>
                                              <p:charRg st="216" end="243"/>
                                            </p:txEl>
                                          </p:spTgt>
                                        </p:tgtEl>
                                        <p:attrNameLst>
                                          <p:attrName>style.visibility</p:attrName>
                                        </p:attrNameLst>
                                      </p:cBhvr>
                                      <p:to>
                                        <p:strVal val="visible"/>
                                      </p:to>
                                    </p:set>
                                    <p:anim calcmode="lin" valueType="num">
                                      <p:cBhvr>
                                        <p:cTn id="35" dur="15000" fill="hold"/>
                                        <p:tgtEl>
                                          <p:spTgt spid="2">
                                            <p:txEl>
                                              <p:charRg st="216" end="243"/>
                                            </p:txEl>
                                          </p:spTgt>
                                        </p:tgtEl>
                                        <p:attrNameLst>
                                          <p:attrName>ppt_x</p:attrName>
                                        </p:attrNameLst>
                                      </p:cBhvr>
                                      <p:tavLst>
                                        <p:tav tm="0">
                                          <p:val>
                                            <p:strVal val="#ppt_x"/>
                                          </p:val>
                                        </p:tav>
                                        <p:tav tm="100000">
                                          <p:val>
                                            <p:strVal val="#ppt_x"/>
                                          </p:val>
                                        </p:tav>
                                      </p:tavLst>
                                    </p:anim>
                                    <p:anim calcmode="lin" valueType="num">
                                      <p:cBhvr>
                                        <p:cTn id="36" dur="15000" fill="hold"/>
                                        <p:tgtEl>
                                          <p:spTgt spid="2">
                                            <p:txEl>
                                              <p:charRg st="216" end="243"/>
                                            </p:txEl>
                                          </p:spTgt>
                                        </p:tgtEl>
                                        <p:attrNameLst>
                                          <p:attrName>ppt_y</p:attrName>
                                        </p:attrNameLst>
                                      </p:cBhvr>
                                      <p:tavLst>
                                        <p:tav tm="0">
                                          <p:val>
                                            <p:strVal val="#ppt_y+1"/>
                                          </p:val>
                                        </p:tav>
                                        <p:tav tm="100000">
                                          <p:val>
                                            <p:strVal val="#ppt_y-1"/>
                                          </p:val>
                                        </p:tav>
                                      </p:tavLst>
                                    </p:anim>
                                  </p:childTnLst>
                                </p:cTn>
                              </p:par>
                              <p:par>
                                <p:cTn id="37" presetID="28" presetClass="entr" presetSubtype="0" fill="hold" nodeType="withEffect">
                                  <p:stCondLst>
                                    <p:cond delay="0"/>
                                  </p:stCondLst>
                                  <p:childTnLst>
                                    <p:set>
                                      <p:cBhvr>
                                        <p:cTn id="38" dur="1" fill="hold">
                                          <p:stCondLst>
                                            <p:cond delay="0"/>
                                          </p:stCondLst>
                                        </p:cTn>
                                        <p:tgtEl>
                                          <p:spTgt spid="2">
                                            <p:txEl>
                                              <p:charRg st="243" end="280"/>
                                            </p:txEl>
                                          </p:spTgt>
                                        </p:tgtEl>
                                        <p:attrNameLst>
                                          <p:attrName>style.visibility</p:attrName>
                                        </p:attrNameLst>
                                      </p:cBhvr>
                                      <p:to>
                                        <p:strVal val="visible"/>
                                      </p:to>
                                    </p:set>
                                    <p:anim calcmode="lin" valueType="num">
                                      <p:cBhvr>
                                        <p:cTn id="39" dur="15000" fill="hold"/>
                                        <p:tgtEl>
                                          <p:spTgt spid="2">
                                            <p:txEl>
                                              <p:charRg st="243" end="280"/>
                                            </p:txEl>
                                          </p:spTgt>
                                        </p:tgtEl>
                                        <p:attrNameLst>
                                          <p:attrName>ppt_x</p:attrName>
                                        </p:attrNameLst>
                                      </p:cBhvr>
                                      <p:tavLst>
                                        <p:tav tm="0">
                                          <p:val>
                                            <p:strVal val="#ppt_x"/>
                                          </p:val>
                                        </p:tav>
                                        <p:tav tm="100000">
                                          <p:val>
                                            <p:strVal val="#ppt_x"/>
                                          </p:val>
                                        </p:tav>
                                      </p:tavLst>
                                    </p:anim>
                                    <p:anim calcmode="lin" valueType="num">
                                      <p:cBhvr>
                                        <p:cTn id="40" dur="15000" fill="hold"/>
                                        <p:tgtEl>
                                          <p:spTgt spid="2">
                                            <p:txEl>
                                              <p:charRg st="243" end="280"/>
                                            </p:txEl>
                                          </p:spTgt>
                                        </p:tgtEl>
                                        <p:attrNameLst>
                                          <p:attrName>ppt_y</p:attrName>
                                        </p:attrNameLst>
                                      </p:cBhvr>
                                      <p:tavLst>
                                        <p:tav tm="0">
                                          <p:val>
                                            <p:strVal val="#ppt_y+1"/>
                                          </p:val>
                                        </p:tav>
                                        <p:tav tm="100000">
                                          <p:val>
                                            <p:strVal val="#ppt_y-1"/>
                                          </p:val>
                                        </p:tav>
                                      </p:tavLst>
                                    </p:anim>
                                  </p:childTnLst>
                                </p:cTn>
                              </p:par>
                              <p:par>
                                <p:cTn id="41" presetID="28" presetClass="entr" presetSubtype="0" fill="hold" nodeType="withEffect">
                                  <p:stCondLst>
                                    <p:cond delay="0"/>
                                  </p:stCondLst>
                                  <p:childTnLst>
                                    <p:set>
                                      <p:cBhvr>
                                        <p:cTn id="42" dur="1" fill="hold">
                                          <p:stCondLst>
                                            <p:cond delay="0"/>
                                          </p:stCondLst>
                                        </p:cTn>
                                        <p:tgtEl>
                                          <p:spTgt spid="2">
                                            <p:txEl>
                                              <p:charRg st="280" end="302"/>
                                            </p:txEl>
                                          </p:spTgt>
                                        </p:tgtEl>
                                        <p:attrNameLst>
                                          <p:attrName>style.visibility</p:attrName>
                                        </p:attrNameLst>
                                      </p:cBhvr>
                                      <p:to>
                                        <p:strVal val="visible"/>
                                      </p:to>
                                    </p:set>
                                    <p:anim calcmode="lin" valueType="num">
                                      <p:cBhvr>
                                        <p:cTn id="43" dur="15000" fill="hold"/>
                                        <p:tgtEl>
                                          <p:spTgt spid="2">
                                            <p:txEl>
                                              <p:charRg st="280" end="302"/>
                                            </p:txEl>
                                          </p:spTgt>
                                        </p:tgtEl>
                                        <p:attrNameLst>
                                          <p:attrName>ppt_x</p:attrName>
                                        </p:attrNameLst>
                                      </p:cBhvr>
                                      <p:tavLst>
                                        <p:tav tm="0">
                                          <p:val>
                                            <p:strVal val="#ppt_x"/>
                                          </p:val>
                                        </p:tav>
                                        <p:tav tm="100000">
                                          <p:val>
                                            <p:strVal val="#ppt_x"/>
                                          </p:val>
                                        </p:tav>
                                      </p:tavLst>
                                    </p:anim>
                                    <p:anim calcmode="lin" valueType="num">
                                      <p:cBhvr>
                                        <p:cTn id="44" dur="15000" fill="hold"/>
                                        <p:tgtEl>
                                          <p:spTgt spid="2">
                                            <p:txEl>
                                              <p:charRg st="280" end="302"/>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1509713" y="1752600"/>
            <a:ext cx="9144000" cy="258603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457200" lvl="0" indent="-457200" algn="ctr" defTabSz="914400">
              <a:spcBef>
                <a:spcPct val="0"/>
              </a:spcBef>
              <a:buClrTx/>
              <a:buSzTx/>
              <a:buFontTx/>
              <a:buNone/>
            </a:pPr>
            <a:r>
              <a:rPr lang="en-US" altLang="en-US" sz="5400" b="1" dirty="0">
                <a:solidFill>
                  <a:srgbClr val="FF0000"/>
                </a:solidFill>
                <a:latin typeface="Times New Roman" panose="02020603050405020304" pitchFamily="18" charset="0"/>
                <a:cs typeface="Times New Roman" panose="02020603050405020304" pitchFamily="18" charset="0"/>
              </a:rPr>
              <a:t>Quan sát v</a:t>
            </a:r>
            <a:r>
              <a:rPr lang="en-US" altLang="en-US" sz="5400" b="1" dirty="0">
                <a:solidFill>
                  <a:srgbClr val="FF0000"/>
                </a:solidFill>
                <a:latin typeface="Times New Roman" panose="02020603050405020304" pitchFamily="18" charset="0"/>
                <a:ea typeface="Times New Roman" panose="02020603050405020304" pitchFamily="18" charset="0"/>
              </a:rPr>
              <a:t>à</a:t>
            </a:r>
            <a:r>
              <a:rPr lang="en-US" altLang="en-US" sz="5400" b="1" dirty="0">
                <a:solidFill>
                  <a:srgbClr val="FF0000"/>
                </a:solidFill>
                <a:latin typeface="Times New Roman" panose="02020603050405020304" pitchFamily="18" charset="0"/>
                <a:cs typeface="Times New Roman" panose="02020603050405020304" pitchFamily="18" charset="0"/>
              </a:rPr>
              <a:t> trò chuyện </a:t>
            </a:r>
            <a:endParaRPr lang="en-US" altLang="en-US" sz="5400" b="1" dirty="0">
              <a:solidFill>
                <a:srgbClr val="FF0000"/>
              </a:solidFill>
              <a:latin typeface="Times New Roman" panose="02020603050405020304" pitchFamily="18" charset="0"/>
              <a:cs typeface="Times New Roman" panose="02020603050405020304" pitchFamily="18" charset="0"/>
            </a:endParaRPr>
          </a:p>
          <a:p>
            <a:pPr marL="457200" lvl="0" indent="-457200" algn="ctr" defTabSz="914400">
              <a:spcBef>
                <a:spcPct val="0"/>
              </a:spcBef>
              <a:buClrTx/>
              <a:buSzTx/>
              <a:buFontTx/>
              <a:buNone/>
            </a:pPr>
            <a:r>
              <a:rPr lang="en-US" altLang="en-US" sz="5400" b="1" dirty="0">
                <a:solidFill>
                  <a:srgbClr val="FF0000"/>
                </a:solidFill>
                <a:latin typeface="Times New Roman" panose="02020603050405020304" pitchFamily="18" charset="0"/>
                <a:cs typeface="Times New Roman" panose="02020603050405020304" pitchFamily="18" charset="0"/>
              </a:rPr>
              <a:t>về một số đồ dùng  </a:t>
            </a:r>
            <a:endParaRPr lang="en-US" altLang="en-US" sz="5400" b="1" dirty="0">
              <a:solidFill>
                <a:srgbClr val="FF0000"/>
              </a:solidFill>
              <a:latin typeface="Times New Roman" panose="02020603050405020304" pitchFamily="18" charset="0"/>
              <a:cs typeface="Times New Roman" panose="02020603050405020304" pitchFamily="18" charset="0"/>
            </a:endParaRPr>
          </a:p>
          <a:p>
            <a:pPr marL="457200" lvl="0" indent="-457200" algn="ctr" defTabSz="914400">
              <a:spcBef>
                <a:spcPct val="0"/>
              </a:spcBef>
              <a:buClrTx/>
              <a:buSzTx/>
              <a:buFontTx/>
              <a:buNone/>
            </a:pPr>
            <a:r>
              <a:rPr lang="en-US" altLang="en-US" sz="5400" b="1" dirty="0">
                <a:solidFill>
                  <a:srgbClr val="FF0000"/>
                </a:solidFill>
                <a:latin typeface="Times New Roman" panose="02020603050405020304" pitchFamily="18" charset="0"/>
                <a:cs typeface="Times New Roman" panose="02020603050405020304" pitchFamily="18" charset="0"/>
              </a:rPr>
              <a:t>trong gia đình</a:t>
            </a:r>
            <a:endParaRPr lang="en-US" altLang="en-US" sz="5400" b="1" dirty="0">
              <a:solidFill>
                <a:srgbClr val="FF0000"/>
              </a:solidFill>
              <a:latin typeface="Times New Roman" panose="02020603050405020304" pitchFamily="18" charset="0"/>
              <a:ea typeface="Times New Roman" panose="02020603050405020304" pitchFamily="18" charset="0"/>
            </a:endParaRPr>
          </a:p>
        </p:txBody>
      </p:sp>
      <p:pic>
        <p:nvPicPr>
          <p:cNvPr id="10243" name="Picture 7" descr="Buombay"/>
          <p:cNvPicPr>
            <a:picLocks noChangeAspect="1"/>
          </p:cNvPicPr>
          <p:nvPr/>
        </p:nvPicPr>
        <p:blipFill>
          <a:blip r:embed="rId1"/>
          <a:stretch>
            <a:fillRect/>
          </a:stretch>
        </p:blipFill>
        <p:spPr>
          <a:xfrm rot="10800000">
            <a:off x="3048000" y="152400"/>
            <a:ext cx="6172200" cy="800100"/>
          </a:xfrm>
          <a:prstGeom prst="rect">
            <a:avLst/>
          </a:prstGeom>
          <a:noFill/>
          <a:ln w="9525">
            <a:noFill/>
          </a:ln>
        </p:spPr>
      </p:pic>
      <p:pic>
        <p:nvPicPr>
          <p:cNvPr id="10244" name="Picture 7" descr="Buombay"/>
          <p:cNvPicPr>
            <a:picLocks noChangeAspect="1"/>
          </p:cNvPicPr>
          <p:nvPr/>
        </p:nvPicPr>
        <p:blipFill>
          <a:blip r:embed="rId1"/>
          <a:stretch>
            <a:fillRect/>
          </a:stretch>
        </p:blipFill>
        <p:spPr>
          <a:xfrm>
            <a:off x="2057400" y="5753100"/>
            <a:ext cx="8305800" cy="800100"/>
          </a:xfrm>
          <a:prstGeom prst="rect">
            <a:avLst/>
          </a:prstGeom>
          <a:noFill/>
          <a:ln w="9525">
            <a:noFill/>
          </a:ln>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2">
                                            <p:txEl>
                                              <p:charRg st="0" end="24"/>
                                            </p:txEl>
                                          </p:spTgt>
                                        </p:tgtEl>
                                        <p:attrNameLst>
                                          <p:attrName>style.visibility</p:attrName>
                                        </p:attrNameLst>
                                      </p:cBhvr>
                                      <p:to>
                                        <p:strVal val="visible"/>
                                      </p:to>
                                    </p:set>
                                    <p:anim calcmode="lin" valueType="num">
                                      <p:cBhvr>
                                        <p:cTn id="7" dur="15000" fill="hold"/>
                                        <p:tgtEl>
                                          <p:spTgt spid="2">
                                            <p:txEl>
                                              <p:charRg st="0" end="24"/>
                                            </p:txEl>
                                          </p:spTgt>
                                        </p:tgtEl>
                                        <p:attrNameLst>
                                          <p:attrName>ppt_x</p:attrName>
                                        </p:attrNameLst>
                                      </p:cBhvr>
                                      <p:tavLst>
                                        <p:tav tm="0">
                                          <p:val>
                                            <p:strVal val="#ppt_x"/>
                                          </p:val>
                                        </p:tav>
                                        <p:tav tm="100000">
                                          <p:val>
                                            <p:strVal val="#ppt_x"/>
                                          </p:val>
                                        </p:tav>
                                      </p:tavLst>
                                    </p:anim>
                                    <p:anim calcmode="lin" valueType="num">
                                      <p:cBhvr>
                                        <p:cTn id="8" dur="15000" fill="hold"/>
                                        <p:tgtEl>
                                          <p:spTgt spid="2">
                                            <p:txEl>
                                              <p:charRg st="0" end="24"/>
                                            </p:txEl>
                                          </p:spTgt>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nodeType="clickEffect">
                                  <p:stCondLst>
                                    <p:cond delay="0"/>
                                  </p:stCondLst>
                                  <p:childTnLst>
                                    <p:set>
                                      <p:cBhvr>
                                        <p:cTn id="12" dur="1" fill="hold">
                                          <p:stCondLst>
                                            <p:cond delay="0"/>
                                          </p:stCondLst>
                                        </p:cTn>
                                        <p:tgtEl>
                                          <p:spTgt spid="2">
                                            <p:txEl>
                                              <p:charRg st="24" end="44"/>
                                            </p:txEl>
                                          </p:spTgt>
                                        </p:tgtEl>
                                        <p:attrNameLst>
                                          <p:attrName>style.visibility</p:attrName>
                                        </p:attrNameLst>
                                      </p:cBhvr>
                                      <p:to>
                                        <p:strVal val="visible"/>
                                      </p:to>
                                    </p:set>
                                    <p:anim calcmode="lin" valueType="num">
                                      <p:cBhvr>
                                        <p:cTn id="13" dur="15000" fill="hold"/>
                                        <p:tgtEl>
                                          <p:spTgt spid="2">
                                            <p:txEl>
                                              <p:charRg st="24" end="44"/>
                                            </p:txEl>
                                          </p:spTgt>
                                        </p:tgtEl>
                                        <p:attrNameLst>
                                          <p:attrName>ppt_x</p:attrName>
                                        </p:attrNameLst>
                                      </p:cBhvr>
                                      <p:tavLst>
                                        <p:tav tm="0">
                                          <p:val>
                                            <p:strVal val="#ppt_x"/>
                                          </p:val>
                                        </p:tav>
                                        <p:tav tm="100000">
                                          <p:val>
                                            <p:strVal val="#ppt_x"/>
                                          </p:val>
                                        </p:tav>
                                      </p:tavLst>
                                    </p:anim>
                                    <p:anim calcmode="lin" valueType="num">
                                      <p:cBhvr>
                                        <p:cTn id="14" dur="15000" fill="hold"/>
                                        <p:tgtEl>
                                          <p:spTgt spid="2">
                                            <p:txEl>
                                              <p:charRg st="24" end="44"/>
                                            </p:txEl>
                                          </p:spTgt>
                                        </p:tgtEl>
                                        <p:attrNameLst>
                                          <p:attrName>ppt_y</p:attrName>
                                        </p:attrNameLst>
                                      </p:cBhvr>
                                      <p:tavLst>
                                        <p:tav tm="0">
                                          <p:val>
                                            <p:strVal val="#ppt_y+1"/>
                                          </p:val>
                                        </p:tav>
                                        <p:tav tm="100000">
                                          <p:val>
                                            <p:strVal val="#ppt_y-1"/>
                                          </p:val>
                                        </p:tav>
                                      </p:tavLst>
                                    </p:anim>
                                  </p:childTnLst>
                                </p:cTn>
                              </p:par>
                            </p:childTnLst>
                          </p:cTn>
                        </p:par>
                      </p:childTnLst>
                    </p:cTn>
                  </p:par>
                  <p:par>
                    <p:cTn id="15" fill="hold">
                      <p:stCondLst>
                        <p:cond delay="indefinite"/>
                      </p:stCondLst>
                      <p:childTnLst>
                        <p:par>
                          <p:cTn id="16" fill="hold">
                            <p:stCondLst>
                              <p:cond delay="0"/>
                            </p:stCondLst>
                            <p:childTnLst>
                              <p:par>
                                <p:cTn id="17" presetID="28" presetClass="entr" presetSubtype="0" fill="hold" nodeType="clickEffect">
                                  <p:stCondLst>
                                    <p:cond delay="0"/>
                                  </p:stCondLst>
                                  <p:childTnLst>
                                    <p:set>
                                      <p:cBhvr>
                                        <p:cTn id="18" dur="1" fill="hold">
                                          <p:stCondLst>
                                            <p:cond delay="0"/>
                                          </p:stCondLst>
                                        </p:cTn>
                                        <p:tgtEl>
                                          <p:spTgt spid="2">
                                            <p:txEl>
                                              <p:charRg st="44" end="59"/>
                                            </p:txEl>
                                          </p:spTgt>
                                        </p:tgtEl>
                                        <p:attrNameLst>
                                          <p:attrName>style.visibility</p:attrName>
                                        </p:attrNameLst>
                                      </p:cBhvr>
                                      <p:to>
                                        <p:strVal val="visible"/>
                                      </p:to>
                                    </p:set>
                                    <p:anim calcmode="lin" valueType="num">
                                      <p:cBhvr>
                                        <p:cTn id="19" dur="15000" fill="hold"/>
                                        <p:tgtEl>
                                          <p:spTgt spid="2">
                                            <p:txEl>
                                              <p:charRg st="44" end="59"/>
                                            </p:txEl>
                                          </p:spTgt>
                                        </p:tgtEl>
                                        <p:attrNameLst>
                                          <p:attrName>ppt_x</p:attrName>
                                        </p:attrNameLst>
                                      </p:cBhvr>
                                      <p:tavLst>
                                        <p:tav tm="0">
                                          <p:val>
                                            <p:strVal val="#ppt_x"/>
                                          </p:val>
                                        </p:tav>
                                        <p:tav tm="100000">
                                          <p:val>
                                            <p:strVal val="#ppt_x"/>
                                          </p:val>
                                        </p:tav>
                                      </p:tavLst>
                                    </p:anim>
                                    <p:anim calcmode="lin" valueType="num">
                                      <p:cBhvr>
                                        <p:cTn id="20" dur="15000" fill="hold"/>
                                        <p:tgtEl>
                                          <p:spTgt spid="2">
                                            <p:txEl>
                                              <p:charRg st="44" end="59"/>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11"/>
          <p:cNvPicPr>
            <a:picLocks noChangeAspect="1"/>
          </p:cNvPicPr>
          <p:nvPr/>
        </p:nvPicPr>
        <p:blipFill>
          <a:blip r:embed="rId1"/>
          <a:stretch>
            <a:fillRect/>
          </a:stretch>
        </p:blipFill>
        <p:spPr>
          <a:xfrm>
            <a:off x="1524000" y="6019800"/>
            <a:ext cx="9144000" cy="838200"/>
          </a:xfrm>
          <a:prstGeom prst="rect">
            <a:avLst/>
          </a:prstGeom>
          <a:noFill/>
          <a:ln w="9525">
            <a:noFill/>
          </a:ln>
        </p:spPr>
      </p:pic>
      <p:grpSp>
        <p:nvGrpSpPr>
          <p:cNvPr id="11267" name="Group 29"/>
          <p:cNvGrpSpPr/>
          <p:nvPr/>
        </p:nvGrpSpPr>
        <p:grpSpPr>
          <a:xfrm>
            <a:off x="1524000" y="-228600"/>
            <a:ext cx="9144000" cy="6019800"/>
            <a:chOff x="0" y="-144"/>
            <a:chExt cx="5760" cy="3792"/>
          </a:xfrm>
        </p:grpSpPr>
        <p:pic>
          <p:nvPicPr>
            <p:cNvPr id="11268" name="Picture 10"/>
            <p:cNvPicPr>
              <a:picLocks noChangeAspect="1"/>
            </p:cNvPicPr>
            <p:nvPr/>
          </p:nvPicPr>
          <p:blipFill>
            <a:blip r:embed="rId1"/>
            <a:stretch>
              <a:fillRect/>
            </a:stretch>
          </p:blipFill>
          <p:spPr>
            <a:xfrm>
              <a:off x="0" y="-144"/>
              <a:ext cx="5760" cy="864"/>
            </a:xfrm>
            <a:prstGeom prst="rect">
              <a:avLst/>
            </a:prstGeom>
            <a:noFill/>
            <a:ln w="9525">
              <a:noFill/>
            </a:ln>
          </p:spPr>
        </p:pic>
        <p:pic>
          <p:nvPicPr>
            <p:cNvPr id="11269" name="Picture 28" descr="tu bep"/>
            <p:cNvPicPr>
              <a:picLocks noChangeAspect="1"/>
            </p:cNvPicPr>
            <p:nvPr/>
          </p:nvPicPr>
          <p:blipFill>
            <a:blip r:embed="rId2"/>
            <a:stretch>
              <a:fillRect/>
            </a:stretch>
          </p:blipFill>
          <p:spPr>
            <a:xfrm>
              <a:off x="480" y="528"/>
              <a:ext cx="4896" cy="3120"/>
            </a:xfrm>
            <a:prstGeom prst="rect">
              <a:avLst/>
            </a:prstGeom>
            <a:noFill/>
            <a:ln w="9525">
              <a:noFill/>
            </a:ln>
          </p:spPr>
        </p:pic>
      </p:grpSp>
    </p:spTree>
  </p:cSld>
  <p:clrMapOvr>
    <a:masterClrMapping/>
  </p:clrMapOvr>
  <p:transition spd="med">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6"/>
          <p:cNvPicPr>
            <a:picLocks noChangeAspect="1"/>
          </p:cNvPicPr>
          <p:nvPr/>
        </p:nvPicPr>
        <p:blipFill>
          <a:blip r:embed="rId1"/>
          <a:stretch>
            <a:fillRect/>
          </a:stretch>
        </p:blipFill>
        <p:spPr>
          <a:xfrm>
            <a:off x="1524000" y="6019800"/>
            <a:ext cx="9144000" cy="838200"/>
          </a:xfrm>
          <a:prstGeom prst="rect">
            <a:avLst/>
          </a:prstGeom>
          <a:noFill/>
          <a:ln w="9525">
            <a:noFill/>
          </a:ln>
        </p:spPr>
      </p:pic>
      <p:grpSp>
        <p:nvGrpSpPr>
          <p:cNvPr id="12291" name="Group 16"/>
          <p:cNvGrpSpPr/>
          <p:nvPr/>
        </p:nvGrpSpPr>
        <p:grpSpPr>
          <a:xfrm>
            <a:off x="1524000" y="-228600"/>
            <a:ext cx="9197975" cy="6248400"/>
            <a:chOff x="0" y="-144"/>
            <a:chExt cx="5794" cy="3936"/>
          </a:xfrm>
        </p:grpSpPr>
        <p:grpSp>
          <p:nvGrpSpPr>
            <p:cNvPr id="12292" name="Group 10"/>
            <p:cNvGrpSpPr>
              <a:grpSpLocks noChangeAspect="1"/>
            </p:cNvGrpSpPr>
            <p:nvPr/>
          </p:nvGrpSpPr>
          <p:grpSpPr>
            <a:xfrm>
              <a:off x="0" y="-144"/>
              <a:ext cx="5794" cy="896"/>
              <a:chOff x="0" y="-144"/>
              <a:chExt cx="5794" cy="896"/>
            </a:xfrm>
          </p:grpSpPr>
          <p:sp>
            <p:nvSpPr>
              <p:cNvPr id="12294" name="AutoShape 9"/>
              <p:cNvSpPr>
                <a:spLocks noChangeAspect="1" noTextEdit="1"/>
              </p:cNvSpPr>
              <p:nvPr/>
            </p:nvSpPr>
            <p:spPr>
              <a:xfrm>
                <a:off x="0" y="-144"/>
                <a:ext cx="5760" cy="864"/>
              </a:xfrm>
              <a:prstGeom prst="rect">
                <a:avLst/>
              </a:prstGeom>
              <a:noFill/>
              <a:ln w="9525">
                <a:noFill/>
              </a:ln>
            </p:spPr>
            <p:txBody>
              <a:bodyPr/>
              <a:p>
                <a:endParaRPr lang="en-US"/>
              </a:p>
            </p:txBody>
          </p:sp>
          <p:sp>
            <p:nvSpPr>
              <p:cNvPr id="12295" name="Rectangle 11"/>
              <p:cNvSpPr/>
              <p:nvPr/>
            </p:nvSpPr>
            <p:spPr>
              <a:xfrm>
                <a:off x="5752" y="548"/>
                <a:ext cx="42" cy="204"/>
              </a:xfrm>
              <a:prstGeom prst="rect">
                <a:avLst/>
              </a:prstGeom>
              <a:noFill/>
              <a:ln w="9525">
                <a:noFill/>
              </a:ln>
            </p:spPr>
            <p:txBody>
              <a:bodyPr wrap="none" lIns="0" tIns="0" rIns="0" bIns="0">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100" dirty="0">
                    <a:solidFill>
                      <a:srgbClr val="000000"/>
                    </a:solidFill>
                    <a:latin typeface=".VnTime" pitchFamily="34" charset="0"/>
                  </a:rPr>
                  <a:t> </a:t>
                </a:r>
                <a:endParaRPr lang="en-US" altLang="en-US" dirty="0">
                  <a:solidFill>
                    <a:schemeClr val="tx1"/>
                  </a:solidFill>
                  <a:latin typeface="Arial" panose="020B0604020202020204" pitchFamily="34" charset="0"/>
                </a:endParaRPr>
              </a:p>
            </p:txBody>
          </p:sp>
          <p:grpSp>
            <p:nvGrpSpPr>
              <p:cNvPr id="12296" name="Group 14"/>
              <p:cNvGrpSpPr/>
              <p:nvPr/>
            </p:nvGrpSpPr>
            <p:grpSpPr>
              <a:xfrm>
                <a:off x="9" y="-144"/>
                <a:ext cx="5758" cy="870"/>
                <a:chOff x="9" y="-144"/>
                <a:chExt cx="5758" cy="870"/>
              </a:xfrm>
            </p:grpSpPr>
            <p:pic>
              <p:nvPicPr>
                <p:cNvPr id="12297" name="Picture 12"/>
                <p:cNvPicPr>
                  <a:picLocks noChangeAspect="1"/>
                </p:cNvPicPr>
                <p:nvPr/>
              </p:nvPicPr>
              <p:blipFill>
                <a:blip r:embed="rId2"/>
                <a:stretch>
                  <a:fillRect/>
                </a:stretch>
              </p:blipFill>
              <p:spPr>
                <a:xfrm>
                  <a:off x="9" y="-144"/>
                  <a:ext cx="5758" cy="870"/>
                </a:xfrm>
                <a:prstGeom prst="rect">
                  <a:avLst/>
                </a:prstGeom>
                <a:noFill/>
                <a:ln w="9525">
                  <a:noFill/>
                </a:ln>
              </p:spPr>
            </p:pic>
            <p:pic>
              <p:nvPicPr>
                <p:cNvPr id="12298" name="Picture 13"/>
                <p:cNvPicPr>
                  <a:picLocks noChangeAspect="1"/>
                </p:cNvPicPr>
                <p:nvPr/>
              </p:nvPicPr>
              <p:blipFill>
                <a:blip r:embed="rId3"/>
                <a:stretch>
                  <a:fillRect/>
                </a:stretch>
              </p:blipFill>
              <p:spPr>
                <a:xfrm>
                  <a:off x="9" y="-144"/>
                  <a:ext cx="5758" cy="870"/>
                </a:xfrm>
                <a:prstGeom prst="rect">
                  <a:avLst/>
                </a:prstGeom>
                <a:noFill/>
                <a:ln w="9525">
                  <a:noFill/>
                </a:ln>
              </p:spPr>
            </p:pic>
          </p:grpSp>
        </p:grpSp>
        <p:pic>
          <p:nvPicPr>
            <p:cNvPr id="12293" name="Picture 15" descr="ghe"/>
            <p:cNvPicPr>
              <a:picLocks noChangeAspect="1"/>
            </p:cNvPicPr>
            <p:nvPr/>
          </p:nvPicPr>
          <p:blipFill>
            <a:blip r:embed="rId4"/>
            <a:stretch>
              <a:fillRect/>
            </a:stretch>
          </p:blipFill>
          <p:spPr>
            <a:xfrm>
              <a:off x="384" y="528"/>
              <a:ext cx="4992" cy="3264"/>
            </a:xfrm>
            <a:prstGeom prst="rect">
              <a:avLst/>
            </a:prstGeom>
            <a:noFill/>
            <a:ln w="9525">
              <a:noFill/>
            </a:ln>
          </p:spPr>
        </p:pic>
      </p:gr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6"/>
          <p:cNvPicPr>
            <a:picLocks noChangeAspect="1"/>
          </p:cNvPicPr>
          <p:nvPr/>
        </p:nvPicPr>
        <p:blipFill>
          <a:blip r:embed="rId1"/>
          <a:stretch>
            <a:fillRect/>
          </a:stretch>
        </p:blipFill>
        <p:spPr>
          <a:xfrm>
            <a:off x="1524000" y="6019800"/>
            <a:ext cx="9144000" cy="838200"/>
          </a:xfrm>
          <a:prstGeom prst="rect">
            <a:avLst/>
          </a:prstGeom>
          <a:noFill/>
          <a:ln w="9525">
            <a:noFill/>
          </a:ln>
        </p:spPr>
      </p:pic>
      <p:sp>
        <p:nvSpPr>
          <p:cNvPr id="13315" name="AutoShape 7"/>
          <p:cNvSpPr>
            <a:spLocks noChangeAspect="1" noTextEdit="1"/>
          </p:cNvSpPr>
          <p:nvPr/>
        </p:nvSpPr>
        <p:spPr>
          <a:xfrm>
            <a:off x="1524000" y="-228600"/>
            <a:ext cx="9144000" cy="1371600"/>
          </a:xfrm>
          <a:prstGeom prst="rect">
            <a:avLst/>
          </a:prstGeom>
          <a:noFill/>
          <a:ln w="9525">
            <a:noFill/>
          </a:ln>
        </p:spPr>
        <p:txBody>
          <a:bodyPr/>
          <a:p>
            <a:endParaRPr lang="en-US"/>
          </a:p>
        </p:txBody>
      </p:sp>
      <p:sp>
        <p:nvSpPr>
          <p:cNvPr id="13316" name="Rectangle 9"/>
          <p:cNvSpPr/>
          <p:nvPr/>
        </p:nvSpPr>
        <p:spPr>
          <a:xfrm>
            <a:off x="10655300" y="869950"/>
            <a:ext cx="66675" cy="320675"/>
          </a:xfrm>
          <a:prstGeom prst="rect">
            <a:avLst/>
          </a:prstGeom>
          <a:noFill/>
          <a:ln w="9525">
            <a:noFill/>
          </a:ln>
        </p:spPr>
        <p:txBody>
          <a:bodyPr wrap="none" lIns="0" tIns="0" rIns="0" bIns="0">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Tx/>
              <a:buFontTx/>
              <a:buNone/>
            </a:pPr>
            <a:r>
              <a:rPr lang="en-US" altLang="en-US" sz="2100" dirty="0">
                <a:solidFill>
                  <a:srgbClr val="000000"/>
                </a:solidFill>
                <a:latin typeface=".VnTime" pitchFamily="34" charset="0"/>
              </a:rPr>
              <a:t> </a:t>
            </a:r>
            <a:endParaRPr lang="en-US" altLang="en-US" dirty="0">
              <a:solidFill>
                <a:schemeClr val="tx1"/>
              </a:solidFill>
              <a:latin typeface="Arial" panose="020B0604020202020204" pitchFamily="34" charset="0"/>
            </a:endParaRPr>
          </a:p>
        </p:txBody>
      </p:sp>
      <p:grpSp>
        <p:nvGrpSpPr>
          <p:cNvPr id="13317" name="Group 14"/>
          <p:cNvGrpSpPr/>
          <p:nvPr/>
        </p:nvGrpSpPr>
        <p:grpSpPr>
          <a:xfrm>
            <a:off x="1538288" y="-228600"/>
            <a:ext cx="9140825" cy="6324600"/>
            <a:chOff x="9" y="-144"/>
            <a:chExt cx="5758" cy="3984"/>
          </a:xfrm>
        </p:grpSpPr>
        <p:grpSp>
          <p:nvGrpSpPr>
            <p:cNvPr id="13318" name="Group 12"/>
            <p:cNvGrpSpPr/>
            <p:nvPr/>
          </p:nvGrpSpPr>
          <p:grpSpPr>
            <a:xfrm>
              <a:off x="9" y="-144"/>
              <a:ext cx="5758" cy="870"/>
              <a:chOff x="9" y="-144"/>
              <a:chExt cx="5758" cy="870"/>
            </a:xfrm>
          </p:grpSpPr>
          <p:pic>
            <p:nvPicPr>
              <p:cNvPr id="13320" name="Picture 10"/>
              <p:cNvPicPr>
                <a:picLocks noChangeAspect="1"/>
              </p:cNvPicPr>
              <p:nvPr/>
            </p:nvPicPr>
            <p:blipFill>
              <a:blip r:embed="rId2"/>
              <a:stretch>
                <a:fillRect/>
              </a:stretch>
            </p:blipFill>
            <p:spPr>
              <a:xfrm>
                <a:off x="9" y="-144"/>
                <a:ext cx="5758" cy="870"/>
              </a:xfrm>
              <a:prstGeom prst="rect">
                <a:avLst/>
              </a:prstGeom>
              <a:noFill/>
              <a:ln w="9525">
                <a:noFill/>
              </a:ln>
            </p:spPr>
          </p:pic>
          <p:pic>
            <p:nvPicPr>
              <p:cNvPr id="13321" name="Picture 11"/>
              <p:cNvPicPr>
                <a:picLocks noChangeAspect="1"/>
              </p:cNvPicPr>
              <p:nvPr/>
            </p:nvPicPr>
            <p:blipFill>
              <a:blip r:embed="rId3"/>
              <a:stretch>
                <a:fillRect/>
              </a:stretch>
            </p:blipFill>
            <p:spPr>
              <a:xfrm>
                <a:off x="9" y="-144"/>
                <a:ext cx="5758" cy="870"/>
              </a:xfrm>
              <a:prstGeom prst="rect">
                <a:avLst/>
              </a:prstGeom>
              <a:noFill/>
              <a:ln w="9525">
                <a:noFill/>
              </a:ln>
            </p:spPr>
          </p:pic>
        </p:grpSp>
        <p:pic>
          <p:nvPicPr>
            <p:cNvPr id="13319" name="Picture 13" descr="giuong"/>
            <p:cNvPicPr>
              <a:picLocks noChangeAspect="1"/>
            </p:cNvPicPr>
            <p:nvPr/>
          </p:nvPicPr>
          <p:blipFill>
            <a:blip r:embed="rId4"/>
            <a:stretch>
              <a:fillRect/>
            </a:stretch>
          </p:blipFill>
          <p:spPr>
            <a:xfrm>
              <a:off x="432" y="624"/>
              <a:ext cx="5088" cy="3216"/>
            </a:xfrm>
            <a:prstGeom prst="rect">
              <a:avLst/>
            </a:prstGeom>
            <a:noFill/>
            <a:ln w="9525">
              <a:noFill/>
            </a:ln>
          </p:spPr>
        </p:pic>
      </p:grpSp>
    </p:spTree>
  </p:cSld>
  <p:clrMapOvr>
    <a:masterClrMapping/>
  </p:clrMapOvr>
  <p:transition>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6"/>
          <p:cNvPicPr>
            <a:picLocks noChangeAspect="1"/>
          </p:cNvPicPr>
          <p:nvPr/>
        </p:nvPicPr>
        <p:blipFill>
          <a:blip r:embed="rId1"/>
          <a:stretch>
            <a:fillRect/>
          </a:stretch>
        </p:blipFill>
        <p:spPr>
          <a:xfrm>
            <a:off x="1524000" y="6019800"/>
            <a:ext cx="9144000" cy="838200"/>
          </a:xfrm>
          <a:prstGeom prst="rect">
            <a:avLst/>
          </a:prstGeom>
          <a:noFill/>
          <a:ln w="9525">
            <a:noFill/>
          </a:ln>
        </p:spPr>
      </p:pic>
      <p:grpSp>
        <p:nvGrpSpPr>
          <p:cNvPr id="14339" name="Group 8"/>
          <p:cNvGrpSpPr/>
          <p:nvPr/>
        </p:nvGrpSpPr>
        <p:grpSpPr>
          <a:xfrm>
            <a:off x="1524000" y="-228600"/>
            <a:ext cx="9144000" cy="6324600"/>
            <a:chOff x="0" y="-144"/>
            <a:chExt cx="5760" cy="3984"/>
          </a:xfrm>
        </p:grpSpPr>
        <p:pic>
          <p:nvPicPr>
            <p:cNvPr id="14340" name="Picture 5"/>
            <p:cNvPicPr>
              <a:picLocks noChangeAspect="1"/>
            </p:cNvPicPr>
            <p:nvPr/>
          </p:nvPicPr>
          <p:blipFill>
            <a:blip r:embed="rId1"/>
            <a:stretch>
              <a:fillRect/>
            </a:stretch>
          </p:blipFill>
          <p:spPr>
            <a:xfrm>
              <a:off x="0" y="-144"/>
              <a:ext cx="5760" cy="864"/>
            </a:xfrm>
            <a:prstGeom prst="rect">
              <a:avLst/>
            </a:prstGeom>
            <a:noFill/>
            <a:ln w="9525">
              <a:noFill/>
            </a:ln>
          </p:spPr>
        </p:pic>
        <p:pic>
          <p:nvPicPr>
            <p:cNvPr id="14341" name="Picture 7" descr="ban"/>
            <p:cNvPicPr>
              <a:picLocks noChangeAspect="1"/>
            </p:cNvPicPr>
            <p:nvPr/>
          </p:nvPicPr>
          <p:blipFill>
            <a:blip r:embed="rId2"/>
            <a:stretch>
              <a:fillRect/>
            </a:stretch>
          </p:blipFill>
          <p:spPr>
            <a:xfrm>
              <a:off x="384" y="672"/>
              <a:ext cx="5040" cy="3168"/>
            </a:xfrm>
            <a:prstGeom prst="rect">
              <a:avLst/>
            </a:prstGeom>
            <a:noFill/>
            <a:ln w="9525">
              <a:noFill/>
            </a:ln>
          </p:spPr>
        </p:pic>
      </p:grpSp>
    </p:spTree>
  </p:cSld>
  <p:clrMapOvr>
    <a:masterClrMapping/>
  </p:clrMapOvr>
  <p:transition>
    <p:strips dir="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2258</Words>
  <Application>WPS Presentation</Application>
  <PresentationFormat>Widescreen</PresentationFormat>
  <Paragraphs>192</Paragraphs>
  <Slides>30</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8</vt:i4>
      </vt:variant>
      <vt:variant>
        <vt:lpstr>幻灯片标题</vt:lpstr>
      </vt:variant>
      <vt:variant>
        <vt:i4>30</vt:i4>
      </vt:variant>
    </vt:vector>
  </HeadingPairs>
  <TitlesOfParts>
    <vt:vector size="51" baseType="lpstr">
      <vt:lpstr>Arial</vt:lpstr>
      <vt:lpstr>SimSun</vt:lpstr>
      <vt:lpstr>Wingdings</vt:lpstr>
      <vt:lpstr>Trebuchet MS</vt:lpstr>
      <vt:lpstr>Wingdings 3</vt:lpstr>
      <vt:lpstr>Times New Roman</vt:lpstr>
      <vt:lpstr>.VnTime</vt:lpstr>
      <vt:lpstr>Segoe Print</vt:lpstr>
      <vt:lpstr>.VnAvant</vt:lpstr>
      <vt:lpstr>Microsoft YaHei</vt:lpstr>
      <vt:lpstr>Arial Unicode MS</vt:lpstr>
      <vt:lpstr>.VnArial</vt:lpstr>
      <vt:lpstr>Facet</vt:lpstr>
      <vt:lpstr>MS_ClipArt_Gallery.2</vt:lpstr>
      <vt:lpstr>MS_ClipArt_Gallery.2</vt:lpstr>
      <vt:lpstr>MS_ClipArt_Gallery.2</vt:lpstr>
      <vt:lpstr>MS_ClipArt_Gallery.2</vt:lpstr>
      <vt:lpstr>MS_ClipArt_Gallery.2</vt:lpstr>
      <vt:lpstr>MS_ClipArt_Gallery.2</vt:lpstr>
      <vt:lpstr>MS_ClipArt_Gallery.2</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MrToan</dc:creator>
  <cp:lastModifiedBy>Nguyen Thu Hien</cp:lastModifiedBy>
  <cp:revision>61</cp:revision>
  <dcterms:created xsi:type="dcterms:W3CDTF">2009-04-23T13:11:39Z</dcterms:created>
  <dcterms:modified xsi:type="dcterms:W3CDTF">2024-02-25T13:31:20Z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20C7383ADCDA4A9D98B435754749D84A_12</vt:lpwstr>
  </property>
  <property fmtid="{D5CDD505-2E9C-101B-9397-08002B2CF9AE}" pid="3" name="KSOProductBuildVer">
    <vt:lpwstr>1033-12.2.0.13431</vt:lpwstr>
  </property>
</Properties>
</file>