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1752599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0134" y="182572"/>
            <a:ext cx="58314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ỦY BAN NHÂN DÂN QUẬN LONG BIÊN</a:t>
            </a: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MN HOA HƯỚNG DƯƠNG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Techsi.vn</cp:lastModifiedBy>
  <cp:revision>7</cp:revision>
  <dcterms:created xsi:type="dcterms:W3CDTF">2023-03-02T02:27:50Z</dcterms:created>
  <dcterms:modified xsi:type="dcterms:W3CDTF">2023-11-07T09:36:15Z</dcterms:modified>
</cp:coreProperties>
</file>