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7" r:id="rId3"/>
    <p:sldId id="277" r:id="rId4"/>
    <p:sldId id="271" r:id="rId5"/>
    <p:sldId id="272" r:id="rId6"/>
    <p:sldId id="273" r:id="rId7"/>
    <p:sldId id="279" r:id="rId8"/>
    <p:sldId id="275" r:id="rId9"/>
    <p:sldId id="283" r:id="rId10"/>
    <p:sldId id="327" r:id="rId11"/>
    <p:sldId id="330" r:id="rId12"/>
    <p:sldId id="328" r:id="rId13"/>
    <p:sldId id="329" r:id="rId14"/>
    <p:sldId id="280" r:id="rId15"/>
    <p:sldId id="274" r:id="rId16"/>
    <p:sldId id="299" r:id="rId17"/>
    <p:sldId id="301" r:id="rId18"/>
    <p:sldId id="305" r:id="rId19"/>
    <p:sldId id="306" r:id="rId20"/>
    <p:sldId id="30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1488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B241-5E95-41D1-BC48-3162F75326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1E07-1A5C-497E-9DCE-8D4B2765232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microsoft.com/office/2007/relationships/hdphoto" Target="../media/image30.wdp"/><Relationship Id="rId2" Type="http://schemas.openxmlformats.org/officeDocument/2006/relationships/image" Target="../media/image29.png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microsoft.com/office/2007/relationships/hdphoto" Target="../media/image30.wdp"/><Relationship Id="rId2" Type="http://schemas.openxmlformats.org/officeDocument/2006/relationships/image" Target="../media/image29.png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34.wdp"/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2" Type="http://schemas.openxmlformats.org/officeDocument/2006/relationships/slideLayout" Target="../slideLayouts/slideLayout2.xml"/><Relationship Id="rId11" Type="http://schemas.openxmlformats.org/officeDocument/2006/relationships/audio" Target="../media/audio4.wav"/><Relationship Id="rId10" Type="http://schemas.openxmlformats.org/officeDocument/2006/relationships/audio" Target="../media/audio5.wav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.xml"/><Relationship Id="rId6" Type="http://schemas.microsoft.com/office/2007/relationships/hdphoto" Target="../media/image1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hdphoto" Target="../media/image19.wdp"/><Relationship Id="rId8" Type="http://schemas.openxmlformats.org/officeDocument/2006/relationships/image" Target="../media/image18.png"/><Relationship Id="rId7" Type="http://schemas.microsoft.com/office/2007/relationships/hdphoto" Target="../media/image17.wdp"/><Relationship Id="rId6" Type="http://schemas.openxmlformats.org/officeDocument/2006/relationships/image" Target="../media/image16.png"/><Relationship Id="rId5" Type="http://schemas.microsoft.com/office/2007/relationships/hdphoto" Target="../media/image15.wdp"/><Relationship Id="rId4" Type="http://schemas.openxmlformats.org/officeDocument/2006/relationships/image" Target="../media/image14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3.xml"/><Relationship Id="rId10" Type="http://schemas.openxmlformats.org/officeDocument/2006/relationships/image" Target="../media/image20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microsoft.com/office/2007/relationships/hdphoto" Target="../media/image28.wdp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microsoft.com/office/2007/relationships/hdphoto" Target="../media/image28.wdp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8"/>
            <a:ext cx="12192000" cy="6932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9725" y="374785"/>
            <a:ext cx="7793500" cy="1045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 </a:t>
            </a:r>
            <a:br>
              <a:rPr lang="en-US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kern="0" dirty="0" smtClean="0">
              <a:solidFill>
                <a:srgbClr val="0070C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84299" y="2819122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7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phạm vi 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2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4-5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23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Nguyễn Thu Hiền </a:t>
            </a:r>
            <a:endParaRPr lang="en-US" sz="123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60" y="1219200"/>
            <a:ext cx="1518285" cy="1456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9891">
        <p:circle/>
      </p:transition>
    </mc:Choice>
    <mc:Fallback>
      <p:transition spd="slow" advTm="1989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140" y="2159879"/>
            <a:ext cx="10515600" cy="19694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Gộp 1 và 4 đối tượng 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963">
        <p:split orient="vert"/>
      </p:transition>
    </mc:Choice>
    <mc:Fallback>
      <p:transition spd="slow" advTm="69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571500" y="1036320"/>
            <a:ext cx="1777365" cy="1684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7140575" y="1036320"/>
            <a:ext cx="1777365" cy="1684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2714625" y="1036320"/>
            <a:ext cx="1777365" cy="16840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4857750" y="1036320"/>
            <a:ext cx="1777365" cy="168402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836150" y="1151979"/>
            <a:ext cx="1517650" cy="1568658"/>
            <a:chOff x="15195" y="2130"/>
            <a:chExt cx="2685" cy="3024"/>
          </a:xfrm>
        </p:grpSpPr>
        <p:sp>
          <p:nvSpPr>
            <p:cNvPr id="14" name="Rectangles 13"/>
            <p:cNvSpPr/>
            <p:nvPr/>
          </p:nvSpPr>
          <p:spPr>
            <a:xfrm>
              <a:off x="15195" y="2311"/>
              <a:ext cx="2685" cy="247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5" name="Rectangles 14"/>
            <p:cNvSpPr/>
            <p:nvPr/>
          </p:nvSpPr>
          <p:spPr>
            <a:xfrm>
              <a:off x="15907" y="2130"/>
              <a:ext cx="1261" cy="3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9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altLang="zh-CN" sz="9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705485" y="3294380"/>
            <a:ext cx="3208655" cy="3040380"/>
          </a:xfrm>
          <a:prstGeom prst="rect">
            <a:avLst/>
          </a:prstGeom>
        </p:spPr>
      </p:pic>
      <p:sp>
        <p:nvSpPr>
          <p:cNvPr id="18" name="Rectangles 17"/>
          <p:cNvSpPr/>
          <p:nvPr/>
        </p:nvSpPr>
        <p:spPr>
          <a:xfrm>
            <a:off x="5117465" y="4356735"/>
            <a:ext cx="1517650" cy="1281278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s 19"/>
          <p:cNvSpPr/>
          <p:nvPr/>
        </p:nvSpPr>
        <p:spPr>
          <a:xfrm>
            <a:off x="5527358" y="4356735"/>
            <a:ext cx="697865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sz="8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8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299085" y="2752090"/>
            <a:ext cx="1777365" cy="1684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6684010" y="2752090"/>
            <a:ext cx="1777365" cy="16840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2330450" y="2752090"/>
            <a:ext cx="1777365" cy="1684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4361815" y="2752090"/>
            <a:ext cx="1777365" cy="16840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8763000" y="2167255"/>
            <a:ext cx="3012440" cy="2853690"/>
          </a:xfrm>
          <a:prstGeom prst="rect">
            <a:avLst/>
          </a:prstGeom>
        </p:spPr>
      </p:pic>
      <p:sp>
        <p:nvSpPr>
          <p:cNvPr id="16" name="Left Brace 15"/>
          <p:cNvSpPr/>
          <p:nvPr/>
        </p:nvSpPr>
        <p:spPr>
          <a:xfrm rot="5400000">
            <a:off x="3831590" y="-1481455"/>
            <a:ext cx="886460" cy="6871970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3900170" y="15875"/>
            <a:ext cx="74930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8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altLang="zh-CN" sz="8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Left Brace 17"/>
          <p:cNvSpPr/>
          <p:nvPr/>
        </p:nvSpPr>
        <p:spPr>
          <a:xfrm rot="5400000">
            <a:off x="9825990" y="896620"/>
            <a:ext cx="886460" cy="1654810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Rectangles 18"/>
          <p:cNvSpPr/>
          <p:nvPr/>
        </p:nvSpPr>
        <p:spPr>
          <a:xfrm>
            <a:off x="9894570" y="-164465"/>
            <a:ext cx="74930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8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altLang="zh-CN" sz="8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238740" y="5021034"/>
            <a:ext cx="1517650" cy="1568658"/>
            <a:chOff x="15195" y="2130"/>
            <a:chExt cx="2685" cy="3024"/>
          </a:xfrm>
        </p:grpSpPr>
        <p:sp>
          <p:nvSpPr>
            <p:cNvPr id="21" name="Rectangles 20"/>
            <p:cNvSpPr/>
            <p:nvPr/>
          </p:nvSpPr>
          <p:spPr>
            <a:xfrm>
              <a:off x="15195" y="2311"/>
              <a:ext cx="2685" cy="247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2" name="Rectangles 21"/>
            <p:cNvSpPr/>
            <p:nvPr/>
          </p:nvSpPr>
          <p:spPr>
            <a:xfrm>
              <a:off x="15907" y="2130"/>
              <a:ext cx="1261" cy="3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9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altLang="zh-CN" sz="9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7011" y="33488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63429" y="3397701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5</a:t>
            </a:r>
            <a:endParaRPr lang="en-US" sz="8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35313" y="255127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1" idx="4"/>
          </p:cNvCxnSpPr>
          <p:nvPr/>
        </p:nvCxnSpPr>
        <p:spPr>
          <a:xfrm flipH="1">
            <a:off x="9292457" y="2542185"/>
            <a:ext cx="960120" cy="8864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12410" y="2569693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118028" y="2541733"/>
            <a:ext cx="1072515" cy="8013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261496" y="1334973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83611" y="1325040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0" name="Content Placeholder 18"/>
          <p:cNvSpPr txBox="1"/>
          <p:nvPr/>
        </p:nvSpPr>
        <p:spPr>
          <a:xfrm>
            <a:off x="7363185" y="1324761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1" name="Content Placeholder 18"/>
          <p:cNvSpPr txBox="1"/>
          <p:nvPr/>
        </p:nvSpPr>
        <p:spPr>
          <a:xfrm>
            <a:off x="9635605" y="1315039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31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9" grpId="0" animBg="1" build="p"/>
      <p:bldP spid="20" grpId="0" bldLvl="0" animBg="1"/>
      <p:bldP spid="2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2975" y="20494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err="1" smtClean="0">
                <a:solidFill>
                  <a:srgbClr val="7030A0"/>
                </a:solidFill>
              </a:rPr>
              <a:t>Nội</a:t>
            </a:r>
            <a:r>
              <a:rPr lang="en-US" sz="8000" b="1" dirty="0" smtClean="0">
                <a:solidFill>
                  <a:srgbClr val="7030A0"/>
                </a:solidFill>
              </a:rPr>
              <a:t> dung 3:</a:t>
            </a:r>
            <a:endParaRPr lang="en-US" sz="80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8000" b="1" i="1" dirty="0" err="1" smtClean="0">
                <a:solidFill>
                  <a:srgbClr val="FF0000"/>
                </a:solidFill>
              </a:rPr>
              <a:t>Trò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chơi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ôn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luyện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6977">
        <p15:prstTrans prst="crush"/>
      </p:transition>
    </mc:Choice>
    <mc:Fallback>
      <p:transition spd="slow" advTm="69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95" y="569595"/>
            <a:ext cx="512318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576" y="1819715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" y="584835"/>
            <a:ext cx="5107940" cy="438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13" y="165478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98" y="248075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60" y="1820522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95" y="1655422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10540" y="124460"/>
            <a:ext cx="10265410" cy="528637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652905" y="4928870"/>
            <a:ext cx="2199640" cy="1619250"/>
            <a:chOff x="2603" y="7762"/>
            <a:chExt cx="3464" cy="2550"/>
          </a:xfrm>
        </p:grpSpPr>
        <p:sp>
          <p:nvSpPr>
            <p:cNvPr id="9" name="Heart 8"/>
            <p:cNvSpPr/>
            <p:nvPr/>
          </p:nvSpPr>
          <p:spPr>
            <a:xfrm>
              <a:off x="2603" y="7762"/>
              <a:ext cx="3464" cy="2551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0" name="Rectangles 9"/>
            <p:cNvSpPr/>
            <p:nvPr/>
          </p:nvSpPr>
          <p:spPr>
            <a:xfrm>
              <a:off x="3733" y="8094"/>
              <a:ext cx="101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13935" y="5055870"/>
            <a:ext cx="2199640" cy="1619250"/>
            <a:chOff x="7581" y="7962"/>
            <a:chExt cx="3464" cy="2550"/>
          </a:xfrm>
        </p:grpSpPr>
        <p:sp>
          <p:nvSpPr>
            <p:cNvPr id="18" name="Heart 17"/>
            <p:cNvSpPr/>
            <p:nvPr/>
          </p:nvSpPr>
          <p:spPr>
            <a:xfrm>
              <a:off x="7581" y="7962"/>
              <a:ext cx="3464" cy="2551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6" name="Rectangles 25"/>
            <p:cNvSpPr/>
            <p:nvPr/>
          </p:nvSpPr>
          <p:spPr>
            <a:xfrm>
              <a:off x="8804" y="8269"/>
              <a:ext cx="101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279765" y="4966970"/>
            <a:ext cx="2199640" cy="1619250"/>
            <a:chOff x="13039" y="7822"/>
            <a:chExt cx="3464" cy="2550"/>
          </a:xfrm>
        </p:grpSpPr>
        <p:sp>
          <p:nvSpPr>
            <p:cNvPr id="19" name="Heart 18"/>
            <p:cNvSpPr/>
            <p:nvPr/>
          </p:nvSpPr>
          <p:spPr>
            <a:xfrm>
              <a:off x="13039" y="7822"/>
              <a:ext cx="3464" cy="2551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Rectangles 26"/>
            <p:cNvSpPr/>
            <p:nvPr/>
          </p:nvSpPr>
          <p:spPr>
            <a:xfrm>
              <a:off x="14253" y="8094"/>
              <a:ext cx="101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1922">
        <p:fade/>
      </p:transition>
    </mc:Choice>
    <mc:Fallback>
      <p:transition spd="med" advTm="31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1757045"/>
            <a:ext cx="4521835" cy="388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9698337" y="61858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187302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5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91490" y="2118360"/>
            <a:ext cx="4100830" cy="3519170"/>
            <a:chOff x="774" y="3336"/>
            <a:chExt cx="6458" cy="5542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" y="3336"/>
              <a:ext cx="6459" cy="5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558" l="9402" r="897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" y="4734"/>
              <a:ext cx="2606" cy="2394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4921885" y="2578735"/>
            <a:ext cx="2965450" cy="2593975"/>
            <a:chOff x="7751" y="4061"/>
            <a:chExt cx="4670" cy="40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558" l="9402" r="897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6" y="5752"/>
              <a:ext cx="2606" cy="23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558" l="9402" r="897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1" y="5752"/>
              <a:ext cx="2606" cy="2394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7751" y="4061"/>
              <a:ext cx="4670" cy="2394"/>
              <a:chOff x="7751" y="4061"/>
              <a:chExt cx="4670" cy="239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558" l="9402" r="8974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1" y="4061"/>
                <a:ext cx="2606" cy="239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558" l="9402" r="8974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5" y="4061"/>
                <a:ext cx="2606" cy="2394"/>
              </a:xfrm>
              <a:prstGeom prst="rect">
                <a:avLst/>
              </a:prstGeom>
            </p:spPr>
          </p:pic>
        </p:grpSp>
      </p:grpSp>
      <p:sp>
        <p:nvSpPr>
          <p:cNvPr id="18" name="Oval 17"/>
          <p:cNvSpPr/>
          <p:nvPr/>
        </p:nvSpPr>
        <p:spPr>
          <a:xfrm>
            <a:off x="0" y="1033145"/>
            <a:ext cx="9361805" cy="528637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410" y="1915160"/>
            <a:ext cx="937260" cy="86106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9697085" y="3253105"/>
            <a:ext cx="2251710" cy="861060"/>
            <a:chOff x="15271" y="5123"/>
            <a:chExt cx="3546" cy="1356"/>
          </a:xfrm>
        </p:grpSpPr>
        <p:sp>
          <p:nvSpPr>
            <p:cNvPr id="23" name="Rectangle 22"/>
            <p:cNvSpPr/>
            <p:nvPr/>
          </p:nvSpPr>
          <p:spPr>
            <a:xfrm>
              <a:off x="15271" y="5124"/>
              <a:ext cx="3546" cy="1330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002060"/>
                  </a:solidFill>
                </a:rPr>
                <a:t>3 </a:t>
              </a:r>
              <a:endParaRPr lang="en-US" sz="4400" b="1" dirty="0">
                <a:solidFill>
                  <a:srgbClr val="002060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558" l="9402" r="897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6" y="5123"/>
              <a:ext cx="1476" cy="1356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9698355" y="4497705"/>
            <a:ext cx="2251710" cy="868680"/>
            <a:chOff x="15273" y="7083"/>
            <a:chExt cx="3546" cy="1368"/>
          </a:xfrm>
        </p:grpSpPr>
        <p:sp>
          <p:nvSpPr>
            <p:cNvPr id="25" name="Rectangle 24"/>
            <p:cNvSpPr/>
            <p:nvPr/>
          </p:nvSpPr>
          <p:spPr>
            <a:xfrm>
              <a:off x="15273" y="7091"/>
              <a:ext cx="3546" cy="1361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002060"/>
                  </a:solidFill>
                </a:rPr>
                <a:t>2 </a:t>
              </a:r>
              <a:endParaRPr lang="en-US" sz="4400" b="1" dirty="0">
                <a:solidFill>
                  <a:srgbClr val="002060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558" l="9402" r="897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6" y="7083"/>
              <a:ext cx="1476" cy="13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4" grpId="0" animBg="1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0097" y="1446419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8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25" y="3902526"/>
            <a:ext cx="1075866" cy="113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6" y="4037110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003596" y="1546845"/>
            <a:ext cx="3716185" cy="1728075"/>
            <a:chOff x="1962943" y="2343765"/>
            <a:chExt cx="2285207" cy="1005381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43" y="1672874"/>
            <a:ext cx="1068165" cy="160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44" y="4067989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5" y="5754544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019340" y="5669591"/>
            <a:ext cx="2285207" cy="1005381"/>
            <a:chOff x="1962943" y="2343765"/>
            <a:chExt cx="2285207" cy="1005381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9345034" y="5720959"/>
            <a:ext cx="2285207" cy="1005381"/>
            <a:chOff x="1962943" y="2343765"/>
            <a:chExt cx="2285207" cy="1005381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42995 -0.26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3893" y="1499286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8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25" y="1352135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63" y="1499286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12" y="1455514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24" y="3620402"/>
            <a:ext cx="1425762" cy="171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97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09" y="5173614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27" y="5597175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75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456" y="386319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842">
            <a:off x="10569589" y="346690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9569" y="3243221"/>
            <a:ext cx="1213209" cy="1463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9941" y="5439143"/>
            <a:ext cx="1451036" cy="1603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4643" y="5277581"/>
            <a:ext cx="1547871" cy="1717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591" y="3948436"/>
            <a:ext cx="1213209" cy="1463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0.04375 L -0.17006 -0.483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-26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20573 -0.517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15166" y="1122363"/>
            <a:ext cx="8452834" cy="23876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Cô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chúc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</a:rPr>
              <a:t> con </a:t>
            </a:r>
            <a:r>
              <a:rPr lang="en-US" b="1" i="1" dirty="0" err="1" smtClean="0">
                <a:solidFill>
                  <a:srgbClr val="FF0000"/>
                </a:solidFill>
              </a:rPr>
              <a:t>luôn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chăm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ngoan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học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giỏi</a:t>
            </a:r>
            <a:r>
              <a:rPr lang="en-US" b="1" i="1" dirty="0" smtClean="0">
                <a:solidFill>
                  <a:srgbClr val="FF0000"/>
                </a:solidFill>
              </a:rPr>
              <a:t>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6423" y="4194466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Xin </a:t>
            </a:r>
            <a:r>
              <a:rPr lang="en-US" sz="4400" b="1" dirty="0" err="1" smtClean="0"/>
              <a:t>chào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và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hẹn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gặp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lại</a:t>
            </a:r>
            <a:r>
              <a:rPr lang="en-US" sz="4400" b="1" dirty="0" smtClean="0"/>
              <a:t>!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</a:rPr>
              <a:t>Hoạt động</a:t>
            </a:r>
            <a:r>
              <a:rPr lang="en-US" sz="6000" b="1" dirty="0" smtClean="0">
                <a:solidFill>
                  <a:srgbClr val="FF0000"/>
                </a:solidFill>
              </a:rPr>
              <a:t> 1:</a:t>
            </a:r>
            <a:endParaRPr lang="en-US" sz="6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Ôn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số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lượng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trong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phạm</a:t>
            </a:r>
            <a:r>
              <a:rPr lang="en-US" sz="5400" b="1" i="1" dirty="0" smtClean="0">
                <a:solidFill>
                  <a:srgbClr val="FF0000"/>
                </a:solidFill>
              </a:rPr>
              <a:t> vi 5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slow" advTm="64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17" y="5032005"/>
            <a:ext cx="1990789" cy="16889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838" y="5335389"/>
            <a:ext cx="1864787" cy="1580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048" y="5367217"/>
            <a:ext cx="2053303" cy="1740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60" y="5144768"/>
            <a:ext cx="2324100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97630" l="8787" r="937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82557" y="1851082"/>
            <a:ext cx="6373191" cy="56265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61843" y="4372818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4" y="4954148"/>
            <a:ext cx="2324100" cy="19621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8423">
        <p15:prstTrans prst="fracture"/>
      </p:transition>
    </mc:Choice>
    <mc:Fallback>
      <p:transition spd="slow" advTm="18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07" y="4529797"/>
            <a:ext cx="1194748" cy="158128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66" y="5049254"/>
            <a:ext cx="1446705" cy="191475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9" y="5199581"/>
            <a:ext cx="1337434" cy="177013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9" y="4915067"/>
            <a:ext cx="1303606" cy="1725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09406" y="787792"/>
            <a:ext cx="4953276" cy="65960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20530" y="4476115"/>
            <a:ext cx="101790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 dirty="0" smtClean="0">
                <a:solidFill>
                  <a:srgbClr val="FF0000"/>
                </a:solidFill>
                <a:latin typeface="Calibri Light" panose="020F0302020204030204"/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919">
        <p:fade/>
      </p:transition>
    </mc:Choice>
    <mc:Fallback>
      <p:transition spd="med" advTm="359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800" b="1" dirty="0" smtClean="0">
                <a:solidFill>
                  <a:srgbClr val="FF0000"/>
                </a:solidFill>
                <a:latin typeface="Calibri Light" panose="020F0302020204030204"/>
              </a:rPr>
              <a:t>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" b="92683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59" y="4674710"/>
            <a:ext cx="2021147" cy="230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615" y="4443184"/>
            <a:ext cx="1872805" cy="213754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789" y="4087235"/>
            <a:ext cx="1830868" cy="2089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9834" y="703072"/>
            <a:ext cx="4956478" cy="65964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22639" y="3429043"/>
            <a:ext cx="923290" cy="1861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500" dirty="0">
                <a:solidFill>
                  <a:srgbClr val="FF0000"/>
                </a:solidFill>
              </a:rPr>
              <a:t>3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407">
        <p:fade/>
      </p:transition>
    </mc:Choice>
    <mc:Fallback>
      <p:transition spd="med" advTm="344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0070C0"/>
                </a:solidFill>
              </a:rPr>
              <a:t>Hoạt động</a:t>
            </a:r>
            <a:r>
              <a:rPr lang="en-US" sz="5400" b="1" dirty="0" smtClean="0">
                <a:solidFill>
                  <a:srgbClr val="0070C0"/>
                </a:solidFill>
              </a:rPr>
              <a:t> 2:</a:t>
            </a:r>
            <a:endParaRPr lang="en-US" sz="5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G</a:t>
            </a:r>
            <a:r>
              <a:rPr lang="en-US" sz="4800" b="1" i="1" dirty="0" err="1" smtClean="0">
                <a:solidFill>
                  <a:srgbClr val="FF0000"/>
                </a:solidFill>
              </a:rPr>
              <a:t>ộp</a:t>
            </a:r>
            <a:r>
              <a:rPr lang="en-US" sz="4800" b="1" i="1" dirty="0" smtClean="0">
                <a:solidFill>
                  <a:srgbClr val="FF0000"/>
                </a:solidFill>
              </a:rPr>
              <a:t> hai nhóm trong phạm vi 5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slow" advTm="112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140" y="2159879"/>
            <a:ext cx="10515600" cy="19694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Gộp 2 và 3 đối tượng 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963">
        <p:split orient="vert"/>
      </p:transition>
    </mc:Choice>
    <mc:Fallback>
      <p:transition spd="slow" advTm="69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2465" y="1245235"/>
            <a:ext cx="6946900" cy="20123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345" y="1620520"/>
            <a:ext cx="2004060" cy="1415415"/>
          </a:xfrm>
          <a:prstGeom prst="rect">
            <a:avLst/>
          </a:prstGeom>
        </p:spPr>
      </p:pic>
      <p:pic>
        <p:nvPicPr>
          <p:cNvPr id="14" name="Content Placeholder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2260" y="1620520"/>
            <a:ext cx="2004060" cy="1415415"/>
          </a:xfrm>
          <a:prstGeom prst="rect">
            <a:avLst/>
          </a:prstGeom>
        </p:spPr>
      </p:pic>
      <p:pic>
        <p:nvPicPr>
          <p:cNvPr id="15" name="Content Placeholder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6320" y="1620520"/>
            <a:ext cx="2004060" cy="141541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917305" y="1467485"/>
            <a:ext cx="1704340" cy="1568450"/>
            <a:chOff x="14043" y="2311"/>
            <a:chExt cx="2684" cy="2470"/>
          </a:xfrm>
        </p:grpSpPr>
        <p:sp>
          <p:nvSpPr>
            <p:cNvPr id="21" name="Rectangles 20"/>
            <p:cNvSpPr/>
            <p:nvPr/>
          </p:nvSpPr>
          <p:spPr>
            <a:xfrm>
              <a:off x="14043" y="2311"/>
              <a:ext cx="2685" cy="247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2" name="Rectangles 21"/>
            <p:cNvSpPr/>
            <p:nvPr/>
          </p:nvSpPr>
          <p:spPr>
            <a:xfrm>
              <a:off x="14755" y="2311"/>
              <a:ext cx="1261" cy="24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9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altLang="zh-CN" sz="9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672465" y="3929380"/>
            <a:ext cx="6946900" cy="22682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25" name="Content Placeholder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3938905"/>
            <a:ext cx="3197860" cy="2258695"/>
          </a:xfrm>
          <a:prstGeom prst="rect">
            <a:avLst/>
          </a:prstGeom>
        </p:spPr>
      </p:pic>
      <p:pic>
        <p:nvPicPr>
          <p:cNvPr id="27" name="Content Placeholder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3060" y="3929380"/>
            <a:ext cx="3197860" cy="225869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8917305" y="4274185"/>
            <a:ext cx="1704975" cy="1568450"/>
            <a:chOff x="14043" y="2311"/>
            <a:chExt cx="2685" cy="2470"/>
          </a:xfrm>
        </p:grpSpPr>
        <p:sp>
          <p:nvSpPr>
            <p:cNvPr id="30" name="Rectangles 29"/>
            <p:cNvSpPr/>
            <p:nvPr/>
          </p:nvSpPr>
          <p:spPr>
            <a:xfrm>
              <a:off x="14043" y="2311"/>
              <a:ext cx="2685" cy="247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1" name="Rectangles 30"/>
            <p:cNvSpPr/>
            <p:nvPr/>
          </p:nvSpPr>
          <p:spPr>
            <a:xfrm>
              <a:off x="14756" y="2311"/>
              <a:ext cx="1261" cy="24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9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altLang="zh-CN" sz="9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1587">
        <p15:prstTrans prst="crush"/>
      </p:transition>
    </mc:Choice>
    <mc:Fallback>
      <p:transition spd="slow" advTm="215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0670" y="3162935"/>
            <a:ext cx="11687175" cy="20123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115" y="3429000"/>
            <a:ext cx="2004060" cy="1415415"/>
          </a:xfrm>
          <a:prstGeom prst="rect">
            <a:avLst/>
          </a:prstGeom>
        </p:spPr>
      </p:pic>
      <p:pic>
        <p:nvPicPr>
          <p:cNvPr id="14" name="Content Placeholder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6175" y="3429000"/>
            <a:ext cx="2004060" cy="1415415"/>
          </a:xfrm>
          <a:prstGeom prst="rect">
            <a:avLst/>
          </a:prstGeom>
        </p:spPr>
      </p:pic>
      <p:pic>
        <p:nvPicPr>
          <p:cNvPr id="15" name="Content Placeholder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3710" y="3429000"/>
            <a:ext cx="2004060" cy="1415415"/>
          </a:xfrm>
          <a:prstGeom prst="rect">
            <a:avLst/>
          </a:prstGeom>
        </p:spPr>
      </p:pic>
      <p:pic>
        <p:nvPicPr>
          <p:cNvPr id="25" name="Content Placeholder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5520" y="3035935"/>
            <a:ext cx="3197860" cy="2258695"/>
          </a:xfrm>
          <a:prstGeom prst="rect">
            <a:avLst/>
          </a:prstGeom>
        </p:spPr>
      </p:pic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4140" y="3035935"/>
            <a:ext cx="3197860" cy="22586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36150" y="5175339"/>
            <a:ext cx="1517650" cy="1568658"/>
            <a:chOff x="15195" y="2130"/>
            <a:chExt cx="2685" cy="3024"/>
          </a:xfrm>
        </p:grpSpPr>
        <p:sp>
          <p:nvSpPr>
            <p:cNvPr id="6" name="Rectangles 5"/>
            <p:cNvSpPr/>
            <p:nvPr/>
          </p:nvSpPr>
          <p:spPr>
            <a:xfrm>
              <a:off x="15195" y="2311"/>
              <a:ext cx="2685" cy="247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Rectangles 7"/>
            <p:cNvSpPr/>
            <p:nvPr/>
          </p:nvSpPr>
          <p:spPr>
            <a:xfrm>
              <a:off x="15907" y="2130"/>
              <a:ext cx="1261" cy="3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9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altLang="zh-CN" sz="9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0" name="Left Brace 9"/>
          <p:cNvSpPr/>
          <p:nvPr/>
        </p:nvSpPr>
        <p:spPr>
          <a:xfrm rot="5400000">
            <a:off x="2714625" y="26670"/>
            <a:ext cx="886460" cy="4638675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5400000">
            <a:off x="8848725" y="768350"/>
            <a:ext cx="886460" cy="3317875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2835275" y="330835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altLang="zh-CN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8994140" y="330835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altLang="zh-CN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1587">
        <p15:prstTrans prst="crush"/>
      </p:transition>
    </mc:Choice>
    <mc:Fallback>
      <p:transition spd="slow" advTm="215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2" grpId="0"/>
      <p:bldP spid="12" grpId="1"/>
      <p:bldP spid="11" grpId="0" animBg="1"/>
      <p:bldP spid="11" grpId="1" animBg="1"/>
      <p:bldP spid="13" grpId="0"/>
      <p:bldP spid="13" grpId="1"/>
    </p:bldLst>
  </p:timing>
</p:sld>
</file>

<file path=ppt/tags/tag1.xml><?xml version="1.0" encoding="utf-8"?>
<p:tagLst xmlns:p="http://schemas.openxmlformats.org/presentationml/2006/main">
  <p:tag name="TIMING" val="|0.4"/>
</p:tagLst>
</file>

<file path=ppt/tags/tag2.xml><?xml version="1.0" encoding="utf-8"?>
<p:tagLst xmlns:p="http://schemas.openxmlformats.org/presentationml/2006/main">
  <p:tag name="TIMING" val="|9.2|1|1.1|1.2|1.4|0.9"/>
</p:tagLst>
</file>

<file path=ppt/tags/tag3.xml><?xml version="1.0" encoding="utf-8"?>
<p:tagLst xmlns:p="http://schemas.openxmlformats.org/presentationml/2006/main">
  <p:tag name="TIMING" val="|9.2|1.2|1.3|1.3|1.8|13.6"/>
</p:tagLst>
</file>

<file path=ppt/tags/tag4.xml><?xml version="1.0" encoding="utf-8"?>
<p:tagLst xmlns:p="http://schemas.openxmlformats.org/presentationml/2006/main">
  <p:tag name="TIMING" val="|8.4|1|1.2|1.1|11.1|8.7"/>
</p:tagLst>
</file>

<file path=ppt/tags/tag5.xml><?xml version="1.0" encoding="utf-8"?>
<p:tagLst xmlns:p="http://schemas.openxmlformats.org/presentationml/2006/main">
  <p:tag name="TIMING" val="|2.7"/>
</p:tagLst>
</file>

<file path=ppt/tags/tag6.xml><?xml version="1.0" encoding="utf-8"?>
<p:tagLst xmlns:p="http://schemas.openxmlformats.org/presentationml/2006/main">
  <p:tag name="TIMING" val="|2.4"/>
</p:tagLst>
</file>

<file path=ppt/tags/tag7.xml><?xml version="1.0" encoding="utf-8"?>
<p:tagLst xmlns:p="http://schemas.openxmlformats.org/presentationml/2006/main">
  <p:tag name="TIMING" val="|2.4"/>
</p:tagLst>
</file>

<file path=ppt/tags/tag8.xml><?xml version="1.0" encoding="utf-8"?>
<p:tagLst xmlns:p="http://schemas.openxmlformats.org/presentationml/2006/main">
  <p:tag name="TIMING" val="|6.3|1|0.9|1.4"/>
</p:tagLst>
</file>

<file path=ppt/tags/tag9.xml><?xml version="1.0" encoding="utf-8"?>
<p:tagLst xmlns:p="http://schemas.openxmlformats.org/presentationml/2006/main">
  <p:tag name="TIMING" val="|12.5|1.4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WPS Presentation</Application>
  <PresentationFormat>Widescreen</PresentationFormat>
  <Paragraphs>125</Paragraphs>
  <Slides>19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Gộp 2 và 3 đối tượng </vt:lpstr>
      <vt:lpstr>PowerPoint 演示文稿</vt:lpstr>
      <vt:lpstr>PowerPoint 演示文稿</vt:lpstr>
      <vt:lpstr>Gộp 1 và 4 đối tượng </vt:lpstr>
      <vt:lpstr>PowerPoint 演示文稿</vt:lpstr>
      <vt:lpstr>PowerPoint 演示文稿</vt:lpstr>
      <vt:lpstr>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Cô chúc các con luôn chăm ngoan học giỏi!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Thu Hien</cp:lastModifiedBy>
  <cp:revision>104</cp:revision>
  <dcterms:created xsi:type="dcterms:W3CDTF">2021-02-23T01:13:00Z</dcterms:created>
  <dcterms:modified xsi:type="dcterms:W3CDTF">2024-04-24T14:18:35Z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0F96087F84AB4741A5E7B9F7F0CD29C8_12</vt:lpwstr>
  </property>
  <property fmtid="{D5CDD505-2E9C-101B-9397-08002B2CF9AE}" pid="3" name="KSOProductBuildVer">
    <vt:lpwstr>1033-12.2.0.16731</vt:lpwstr>
  </property>
</Properties>
</file>