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88" r:id="rId4"/>
    <p:sldId id="334" r:id="rId5"/>
    <p:sldId id="356" r:id="rId6"/>
    <p:sldId id="353" r:id="rId7"/>
    <p:sldId id="352" r:id="rId8"/>
    <p:sldId id="360" r:id="rId9"/>
    <p:sldId id="361" r:id="rId10"/>
    <p:sldId id="362" r:id="rId11"/>
    <p:sldId id="363" r:id="rId12"/>
    <p:sldId id="32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0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C6CE7-5F27-40C1-97E6-5A13BE4CB05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5184-9808-495D-B077-9C7DB9A7BF9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4.xml"/><Relationship Id="rId5" Type="http://schemas.openxmlformats.org/officeDocument/2006/relationships/tags" Target="../tags/tag1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0081921755411_2"/>
          <p:cNvPicPr>
            <a:picLocks noGrp="1" noChangeAspect="1"/>
          </p:cNvPicPr>
          <p:nvPr>
            <p:ph sz="half" idx="1"/>
          </p:nvPr>
        </p:nvPicPr>
        <p:blipFill>
          <a:blip r:embed="rId1"/>
          <a:srcRect t="5226" b="16640"/>
          <a:stretch>
            <a:fillRect/>
          </a:stretch>
        </p:blipFill>
        <p:spPr>
          <a:xfrm>
            <a:off x="0" y="-40699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3" name="Picture 3" descr="659204qfhni5vgxw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-117792" y="0"/>
            <a:ext cx="1727835" cy="29000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8" descr="A021020"/>
          <p:cNvPicPr>
            <a:picLocks noChangeAspect="1"/>
          </p:cNvPicPr>
          <p:nvPr/>
        </p:nvPicPr>
        <p:blipFill>
          <a:blip r:embed="rId3">
            <a:clrChange>
              <a:clrFrom>
                <a:srgbClr val="FAFAFD"/>
              </a:clrFrom>
              <a:clrTo>
                <a:srgbClr val="FAFA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42550" y="-33692"/>
            <a:ext cx="194945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-635" y="2809240"/>
            <a:ext cx="12192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3600" b="1" dirty="0">
                <a:solidFill>
                  <a:srgbClr val="FF0000"/>
                </a:solidFill>
              </a:rPr>
              <a:t>LĨNH VỰC PHÁT </a:t>
            </a:r>
            <a:r>
              <a:rPr lang="vi-VN" altLang="en-US" sz="3600" b="1">
                <a:solidFill>
                  <a:srgbClr val="FF0000"/>
                </a:solidFill>
              </a:rPr>
              <a:t>TRIỂN </a:t>
            </a:r>
            <a:r>
              <a:rPr lang="en-US" altLang="en-US" sz="3600" b="1">
                <a:solidFill>
                  <a:srgbClr val="FF0000"/>
                </a:solidFill>
              </a:rPr>
              <a:t>NGÔN NGỮ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-635" y="3596640"/>
            <a:ext cx="1219136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vi-VN" sz="2800" b="1" dirty="0">
                <a:solidFill>
                  <a:srgbClr val="FF00FF"/>
                </a:solidFill>
              </a:rPr>
              <a:t>Đề tài: Dạy thơ: Bóng mây</a:t>
            </a:r>
            <a:endParaRPr lang="en-US" altLang="vi-VN" sz="2800" b="1" dirty="0">
              <a:solidFill>
                <a:srgbClr val="FF00FF"/>
              </a:solidFill>
            </a:endParaRPr>
          </a:p>
          <a:p>
            <a:pPr algn="ctr"/>
            <a:r>
              <a:rPr lang="en-US" altLang="vi-VN" sz="2800" b="1" dirty="0">
                <a:solidFill>
                  <a:srgbClr val="FF00FF"/>
                </a:solidFill>
              </a:rPr>
              <a:t>Giáo viên: Dương T.Hồng Hải</a:t>
            </a:r>
            <a:endParaRPr lang="en-US" altLang="vi-VN" sz="2800" b="1" dirty="0">
              <a:solidFill>
                <a:srgbClr val="FF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5030" y="125095"/>
            <a:ext cx="59937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UBND QUẬN LONG BIÊN</a:t>
            </a:r>
            <a:endParaRPr lang="en-US" b="1">
              <a:solidFill>
                <a:srgbClr val="FF0000"/>
              </a:solidFill>
            </a:endParaRPr>
          </a:p>
          <a:p>
            <a:pPr algn="ctr"/>
            <a:r>
              <a:rPr lang="en-US" b="1">
                <a:solidFill>
                  <a:srgbClr val="FF0000"/>
                </a:solidFill>
              </a:rPr>
              <a:t>TRƯỜNG MẦM HOA HƯỚNG DƯƠNG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" name="Text Box 5"/>
          <p:cNvSpPr txBox="1"/>
          <p:nvPr/>
        </p:nvSpPr>
        <p:spPr>
          <a:xfrm>
            <a:off x="4261137" y="5978453"/>
            <a:ext cx="366972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</a:rPr>
              <a:t>NĂM HỌC 2023-2024</a:t>
            </a:r>
            <a:endParaRPr lang="vi-VN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045" y="1123315"/>
            <a:ext cx="1271905" cy="127190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104"/>
    </mc:Choice>
    <mc:Fallback>
      <p:transition spd="slow" advClick="0" advTm="41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101 hình ảnh lời cảm ơn đẹp, chân thành xuất phát từ trái tim | Anhdep12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 advClick="0" advTm="0">
        <p:wheel spokes="8"/>
      </p:transition>
    </mc:Choice>
    <mc:Fallback>
      <p:transition spd="slow" advClick="0" advTm="0">
        <p:wheel spokes="8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12191365" cy="68586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105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9519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06045" y="67310"/>
            <a:ext cx="3703320" cy="990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Hôm nay trời nắng như nung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92710" y="81915"/>
            <a:ext cx="4146550" cy="990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Mẹ em đi cấy phơi lưng cả ngày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000" cy="68586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64465" y="92710"/>
            <a:ext cx="6194425" cy="12788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cap="rnd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Ước gì em hóa thành mây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 che cho mẹ suốt ngày bóng râm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2020570" y="1240790"/>
            <a:ext cx="9190355" cy="56178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189865" y="114935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Cô vừ đọc cho các con nghe bài thơ gì?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Bài thơ đã viết về hiện thượng gì trong mùa hè?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6" name="Picture 105"/>
          <p:cNvPicPr/>
          <p:nvPr/>
        </p:nvPicPr>
        <p:blipFill>
          <a:blip r:embed="rId1"/>
          <a:stretch>
            <a:fillRect/>
          </a:stretch>
        </p:blipFill>
        <p:spPr>
          <a:xfrm>
            <a:off x="1951355" y="991235"/>
            <a:ext cx="8796020" cy="58667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Trời nắng như vậy mà mẹ em bé đi đâu đấy các con?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1807845" y="990600"/>
            <a:ext cx="8940800" cy="5867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4453890" cy="990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Em bé ước mơ thành gì để che mát cho mẹ?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2124710" y="990600"/>
            <a:ext cx="9029700" cy="5867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ags/tag1.xml><?xml version="1.0" encoding="utf-8"?>
<p:tagLst xmlns:p="http://schemas.openxmlformats.org/presentationml/2006/main">
  <p:tag name="TIMING" val="|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427</Words>
  <Application>WPS Presentation</Application>
  <PresentationFormat>Widescreen</PresentationFormat>
  <Paragraphs>25</Paragraphs>
  <Slides>10</Slides>
  <Notes>0</Notes>
  <HiddenSlides>0</HiddenSlides>
  <MMClips>6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Gill Sans Nova</vt:lpstr>
      <vt:lpstr>Segoe Print</vt:lpstr>
      <vt:lpstr>Times New Roman</vt:lpstr>
      <vt:lpstr>Office Theme</vt:lpstr>
      <vt:lpstr>GradientVTI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Tuấn .</dc:creator>
  <cp:lastModifiedBy>Admin</cp:lastModifiedBy>
  <cp:revision>11</cp:revision>
  <dcterms:created xsi:type="dcterms:W3CDTF">2021-10-19T16:06:00Z</dcterms:created>
  <dcterms:modified xsi:type="dcterms:W3CDTF">2024-04-05T00:05:17Z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DDB8D89DEB25440882108A740D2EA24D</vt:lpwstr>
  </property>
  <property fmtid="{D5CDD505-2E9C-101B-9397-08002B2CF9AE}" pid="3" name="KSOProductBuildVer">
    <vt:lpwstr>1033-12.2.0.13489</vt:lpwstr>
  </property>
</Properties>
</file>