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92" r:id="rId2"/>
    <p:sldId id="371" r:id="rId3"/>
    <p:sldId id="372" r:id="rId4"/>
    <p:sldId id="376" r:id="rId5"/>
    <p:sldId id="384" r:id="rId6"/>
    <p:sldId id="379" r:id="rId7"/>
    <p:sldId id="385" r:id="rId8"/>
    <p:sldId id="380" r:id="rId9"/>
    <p:sldId id="386" r:id="rId10"/>
    <p:sldId id="382" r:id="rId11"/>
    <p:sldId id="383" r:id="rId12"/>
    <p:sldId id="355" r:id="rId13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00FF"/>
    <a:srgbClr val="000000"/>
    <a:srgbClr val="CCCC00"/>
    <a:srgbClr val="FFFFCC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176"/>
    <p:restoredTop sz="90843"/>
  </p:normalViewPr>
  <p:slideViewPr>
    <p:cSldViewPr showGuides="1">
      <p:cViewPr varScale="1">
        <p:scale>
          <a:sx n="79" d="100"/>
          <a:sy n="79" d="100"/>
        </p:scale>
        <p:origin x="112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Header Placeholder 563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endParaRPr lang="en-US" sz="1200" strike="noStrike" noProof="1"/>
          </a:p>
        </p:txBody>
      </p:sp>
      <p:sp>
        <p:nvSpPr>
          <p:cNvPr id="56323" name="Date Placeholder 563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en-US" sz="1200" strike="noStrike" noProof="1"/>
          </a:p>
        </p:txBody>
      </p:sp>
      <p:sp>
        <p:nvSpPr>
          <p:cNvPr id="3076" name="Slide Image Placeholder 5632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Text Placeholder 5632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0"/>
            <a:r>
              <a:rPr lang="en-US" dirty="0"/>
              <a:t>Second level</a:t>
            </a:r>
          </a:p>
          <a:p>
            <a:pPr lvl="2" indent="0"/>
            <a:r>
              <a:rPr lang="en-US" dirty="0"/>
              <a:t>Third level</a:t>
            </a:r>
          </a:p>
          <a:p>
            <a:pPr lvl="3" indent="0"/>
            <a:r>
              <a:rPr lang="en-US" dirty="0"/>
              <a:t>Fourth level</a:t>
            </a:r>
          </a:p>
          <a:p>
            <a:pPr lvl="4" indent="0"/>
            <a:r>
              <a:rPr lang="en-US" dirty="0"/>
              <a:t>Fifth level</a:t>
            </a:r>
          </a:p>
        </p:txBody>
      </p:sp>
      <p:sp>
        <p:nvSpPr>
          <p:cNvPr id="56326" name="Footer Placeholder 563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endParaRPr lang="en-US" sz="1200" strike="noStrike" noProof="1"/>
          </a:p>
        </p:txBody>
      </p:sp>
      <p:sp>
        <p:nvSpPr>
          <p:cNvPr id="56327" name="Slide Number Placeholder 563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39937"/>
          <p:cNvGrpSpPr/>
          <p:nvPr/>
        </p:nvGrpSpPr>
        <p:grpSpPr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051" name="Oval 39938"/>
            <p:cNvSpPr/>
            <p:nvPr/>
          </p:nvSpPr>
          <p:spPr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2" name="Oval 39939"/>
            <p:cNvSpPr/>
            <p:nvPr/>
          </p:nvSpPr>
          <p:spPr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3" name="Oval 39940"/>
            <p:cNvSpPr/>
            <p:nvPr/>
          </p:nvSpPr>
          <p:spPr>
            <a:xfrm flipH="1">
              <a:off x="2136" y="1008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4" name="Oval 39941"/>
            <p:cNvSpPr/>
            <p:nvPr/>
          </p:nvSpPr>
          <p:spPr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5" name="Oval 39942"/>
            <p:cNvSpPr/>
            <p:nvPr/>
          </p:nvSpPr>
          <p:spPr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056" name="Oval 39943"/>
            <p:cNvSpPr/>
            <p:nvPr/>
          </p:nvSpPr>
          <p:spPr>
            <a:xfrm flipH="1">
              <a:off x="4392" y="2064"/>
              <a:ext cx="960" cy="960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39948" name="Title 39947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lvl="0" algn="r">
              <a:buClrTx/>
              <a:buSzTx/>
              <a:buFontTx/>
              <a:defRPr sz="4400"/>
            </a:lvl1pPr>
          </a:lstStyle>
          <a:p>
            <a:pPr lvl="0" fontAlgn="base"/>
            <a:r>
              <a:rPr strike="noStrike" noProof="1"/>
              <a:t>Click to edit Master title style</a:t>
            </a:r>
          </a:p>
        </p:txBody>
      </p:sp>
      <p:sp>
        <p:nvSpPr>
          <p:cNvPr id="39949" name="Subtitle 39948"/>
          <p:cNvSpPr>
            <a:spLocks noGrp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accent1"/>
              </a:buClr>
              <a:buSzTx/>
              <a:buFontTx/>
              <a:buNone/>
              <a:defRPr/>
            </a:lvl4pPr>
            <a:lvl5pPr marL="1828800" lvl="4" indent="0" algn="ctr"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lvl5pPr>
          </a:lstStyle>
          <a:p>
            <a:pPr lvl="0" fontAlgn="base"/>
            <a:r>
              <a:rPr strike="noStrike" noProof="1"/>
              <a:t>Click to edit Master subtitle style</a:t>
            </a:r>
          </a:p>
        </p:txBody>
      </p:sp>
      <p:sp>
        <p:nvSpPr>
          <p:cNvPr id="39945" name="Date Placeholder 39944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0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39946" name="Footer Placeholder 3994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000"/>
            </a:lvl1pPr>
          </a:lstStyle>
          <a:p>
            <a:pPr fontAlgn="base"/>
            <a:endParaRPr lang="en-US" strike="noStrike" noProof="1"/>
          </a:p>
        </p:txBody>
      </p:sp>
      <p:sp>
        <p:nvSpPr>
          <p:cNvPr id="39947" name="Slide Number Placeholder 39946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000"/>
            </a:lvl1pPr>
          </a:lstStyle>
          <a:p>
            <a:pPr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6287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30725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  <a:p>
            <a:pPr lvl="1" fontAlgn="base"/>
            <a:r>
              <a:rPr lang="en-US" strike="noStrike" noProof="1" smtClean="0"/>
              <a:t>Second level</a:t>
            </a:r>
          </a:p>
          <a:p>
            <a:pPr lvl="2" fontAlgn="base"/>
            <a:r>
              <a:rPr lang="en-US" strike="noStrike" noProof="1" smtClean="0"/>
              <a:t>Third level</a:t>
            </a:r>
          </a:p>
          <a:p>
            <a:pPr lvl="3" fontAlgn="base"/>
            <a:r>
              <a:rPr lang="en-US" strike="noStrike" noProof="1" smtClean="0"/>
              <a:t>Fourth level</a:t>
            </a:r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913"/>
          <p:cNvGrpSpPr/>
          <p:nvPr/>
        </p:nvGrpSpPr>
        <p:grpSpPr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27" name="Oval 38914"/>
            <p:cNvSpPr/>
            <p:nvPr/>
          </p:nvSpPr>
          <p:spPr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8" name="Oval 38915"/>
            <p:cNvSpPr/>
            <p:nvPr/>
          </p:nvSpPr>
          <p:spPr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29" name="Oval 38916"/>
            <p:cNvSpPr/>
            <p:nvPr/>
          </p:nvSpPr>
          <p:spPr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0" name="Oval 38917"/>
            <p:cNvSpPr/>
            <p:nvPr/>
          </p:nvSpPr>
          <p:spPr>
            <a:xfrm flipH="1">
              <a:off x="3984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031" name="Oval 38918"/>
            <p:cNvSpPr/>
            <p:nvPr/>
          </p:nvSpPr>
          <p:spPr>
            <a:xfrm flipH="1">
              <a:off x="1486" y="192"/>
              <a:ext cx="695" cy="696"/>
            </a:xfrm>
            <a:prstGeom prst="ellipse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lvl="0" algn="ctr" eaLnBrk="1" hangingPunct="1"/>
              <a:endParaRPr 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032" name="Text Placeholder 38919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8575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38921" name="Date Placeholder 38920"/>
          <p:cNvSpPr>
            <a:spLocks noGrp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38922" name="Footer Placeholder 38921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00"/>
            </a:lvl1pPr>
          </a:lstStyle>
          <a:p>
            <a:pPr lvl="0" fontAlgn="base"/>
            <a:endParaRPr lang="en-US" strike="noStrike" noProof="1"/>
          </a:p>
        </p:txBody>
      </p:sp>
      <p:sp>
        <p:nvSpPr>
          <p:cNvPr id="38923" name="Slide Number Placeholder 38922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00"/>
            </a:lvl1pPr>
          </a:lstStyle>
          <a:p>
            <a:pPr lvl="0" fontAlgn="base"/>
            <a:fld id="{9A0DB2DC-4C9A-4742-B13C-FB6460FD3503}" type="slidenum">
              <a:rPr lang="en-US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  <p:sp>
        <p:nvSpPr>
          <p:cNvPr id="1036" name="Title 3892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8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Tx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NHA%20CUA%20TOI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NHA%20CUA%20TOI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3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audio" Target="../media/audio4.wav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0" y="-125412"/>
            <a:ext cx="9207500" cy="6923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320800" y="2438426"/>
            <a:ext cx="6502400" cy="11080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R="0" algn="ctr" defTabSz="914400" eaLnBrk="0" hangingPunct="0">
              <a:buClrTx/>
              <a:buSzTx/>
              <a:buFontTx/>
              <a:buNone/>
            </a:pPr>
            <a:r>
              <a:rPr kumimoji="0" lang="en-US" sz="5400" kern="1200" cap="none" spc="0" normalizeH="0" baseline="0" noProof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mbria" panose="02040503050406030204" charset="0"/>
                <a:ea typeface="+mn-ea"/>
                <a:cs typeface="Cambria" panose="02040503050406030204" charset="0"/>
              </a:rPr>
              <a:t>Bài Giảng Điện Tử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119471" y="160765"/>
            <a:ext cx="5262245" cy="52197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marR="0" defTabSz="914400" eaLnBrk="0" hangingPunct="0">
              <a:buClrTx/>
              <a:buSzTx/>
              <a:buFontTx/>
              <a:buNone/>
            </a:pPr>
            <a:r>
              <a:rPr kumimoji="0" lang="en-US" sz="2800" kern="1200" cap="none" spc="0" normalizeH="0" baseline="0" noProof="1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+mn-cs"/>
              </a:rPr>
              <a:t>Trường mầm non </a:t>
            </a:r>
            <a:r>
              <a:rPr kumimoji="0" lang="en-US" sz="2800" kern="1200" cap="none" spc="0" normalizeH="0" baseline="0" noProof="1" smtClean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+mn-cs"/>
              </a:rPr>
              <a:t>Hoa Mộc</a:t>
            </a:r>
            <a:r>
              <a:rPr kumimoji="0" lang="en-US" sz="2800" kern="1200" cap="none" spc="0" normalizeH="0" noProof="1" smtClean="0">
                <a:solidFill>
                  <a:srgbClr val="0070C0"/>
                </a:solidFill>
                <a:latin typeface="Comic Sans MS" panose="030F0702030302020204" pitchFamily="66" charset="0"/>
                <a:ea typeface="+mn-ea"/>
                <a:cs typeface="+mn-cs"/>
              </a:rPr>
              <a:t> Lan</a:t>
            </a:r>
            <a:endParaRPr kumimoji="0" lang="en-US" sz="2800" kern="1200" cap="none" spc="0" normalizeH="0" baseline="0" noProof="1">
              <a:solidFill>
                <a:srgbClr val="0070C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/>
          <p:nvPr/>
        </p:nvSpPr>
        <p:spPr>
          <a:xfrm>
            <a:off x="2147888" y="2760663"/>
            <a:ext cx="5205412" cy="2860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Lĩnh vực: Phát triển Nhận Thức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Hoạt động: Làm quen với Toán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Đề tài: Đếm đến 3 - nhận biết các nhóm có 3 đối tượng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Lứa tuổi: Mẫu giáo Bé </a:t>
            </a:r>
            <a:r>
              <a:rPr lang="en-US" altLang="zh-CN" sz="2400" smtClean="0">
                <a:solidFill>
                  <a:srgbClr val="002060"/>
                </a:solidFill>
                <a:latin typeface="Times New Roman" panose="02020603050405020304" pitchFamily="18" charset="0"/>
              </a:rPr>
              <a:t>3 - 4 </a:t>
            </a:r>
            <a:r>
              <a:rPr lang="en-US" altLang="zh-CN" sz="2400">
                <a:solidFill>
                  <a:srgbClr val="002060"/>
                </a:solidFill>
                <a:latin typeface="Times New Roman" panose="02020603050405020304" pitchFamily="18" charset="0"/>
              </a:rPr>
              <a:t>tuổi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830" y="565867"/>
            <a:ext cx="1650340" cy="1584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92513" descr="Kết quả hình ảnh cho hình nền powerpoint đẹ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677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Rectangles 192527"/>
          <p:cNvSpPr/>
          <p:nvPr/>
        </p:nvSpPr>
        <p:spPr>
          <a:xfrm>
            <a:off x="228600" y="762000"/>
            <a:ext cx="8686800" cy="3733800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3315" name="Picture 192531" descr="Hình ảnh có liên q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14400"/>
            <a:ext cx="36576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192532" descr="Hình ảnh có liên qua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914400"/>
            <a:ext cx="36576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93540" descr="Kết quả hình ảnh cho ngôi nhà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193541"/>
          <p:cNvSpPr txBox="1"/>
          <p:nvPr/>
        </p:nvSpPr>
        <p:spPr>
          <a:xfrm>
            <a:off x="1219200" y="990600"/>
            <a:ext cx="5757863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sz="4000" b="1" err="1">
                <a:latin typeface="Times New Roman" panose="02020603050405020304" pitchFamily="18" charset="0"/>
              </a:rPr>
              <a:t>Trò chơi “thi xem ai</a:t>
            </a:r>
            <a:r>
              <a:rPr lang="en-US" sz="4000" b="1" dirty="0">
                <a:latin typeface="Times New Roman" panose="02020603050405020304" pitchFamily="18" charset="0"/>
              </a:rPr>
              <a:t> khéo</a:t>
            </a:r>
            <a:endParaRPr lang="en-US" sz="4000" b="1">
              <a:latin typeface="Times New Roman" panose="02020603050405020304" pitchFamily="18" charset="0"/>
            </a:endParaRPr>
          </a:p>
        </p:txBody>
      </p:sp>
      <p:sp>
        <p:nvSpPr>
          <p:cNvPr id="14339" name="Action Button: Sound 193542">
            <a:hlinkClick r:id="rId4" action="ppaction://hlinkfile">
              <a:snd r:embed="rId3" name="applause.wav"/>
            </a:hlinkClick>
          </p:cNvPr>
          <p:cNvSpPr/>
          <p:nvPr/>
        </p:nvSpPr>
        <p:spPr>
          <a:xfrm>
            <a:off x="8229600" y="5638800"/>
            <a:ext cx="1042988" cy="1042988"/>
          </a:xfrm>
          <a:prstGeom prst="actionButtonSound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KA02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2" name="Picture 6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86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3" name="Picture 7" descr="POINSET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781800" y="-76200"/>
            <a:ext cx="22860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8" descr="6719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Picture 9" descr="6719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56388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10" descr="6702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243840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Picture 11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600" y="3048000"/>
            <a:ext cx="1676400" cy="1630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59436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700" y="6858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600" y="2286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" y="22860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6200" y="32766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3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48700" y="60960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4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61722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5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600" y="58674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6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24384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7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152400"/>
            <a:ext cx="76962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8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0800" y="57912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9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2000" y="457200"/>
            <a:ext cx="495300" cy="609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0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133600"/>
            <a:ext cx="495300" cy="350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1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9200" y="6419850"/>
            <a:ext cx="72390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2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9144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3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2286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84" name="Picture 20" descr="SAO_CHAY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81000"/>
            <a:ext cx="495300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85" name="Rectangles 158745"/>
          <p:cNvSpPr/>
          <p:nvPr/>
        </p:nvSpPr>
        <p:spPr>
          <a:xfrm>
            <a:off x="1600200" y="1219200"/>
            <a:ext cx="5638800" cy="3200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Chúc các cô giáo mạnh khỏe</a:t>
            </a:r>
          </a:p>
        </p:txBody>
      </p:sp>
      <p:sp>
        <p:nvSpPr>
          <p:cNvPr id="15386" name="Rectangles 158746"/>
          <p:cNvSpPr/>
          <p:nvPr/>
        </p:nvSpPr>
        <p:spPr>
          <a:xfrm>
            <a:off x="2819400" y="2133600"/>
            <a:ext cx="3124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công tác tốt</a:t>
            </a:r>
          </a:p>
        </p:txBody>
      </p:sp>
    </p:spTree>
  </p:cSld>
  <p:clrMapOvr>
    <a:masterClrMapping/>
  </p:clrMapOvr>
  <p:transition spd="med">
    <p:sndAc>
      <p:stSnd>
        <p:snd r:embed="rId2" name="applaus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s 175113" descr="Kết quả hình ảnh cho nhà của bác gấu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122" name="Rectangles 175115" descr="Kết quả hình ảnh cho nhà của bác gấu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5123" name="Picture 175117" descr="Hình ảnh có liên quan"/>
          <p:cNvPicPr>
            <a:picLocks noChangeAspect="1"/>
          </p:cNvPicPr>
          <p:nvPr/>
        </p:nvPicPr>
        <p:blipFill>
          <a:blip r:embed="rId2"/>
          <a:srcRect b="1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Action Button: Sound 175118">
            <a:hlinkClick r:id="rId4" action="ppaction://hlinkfile">
              <a:snd r:embed="rId3" name="applause.wav"/>
            </a:hlinkClick>
          </p:cNvPr>
          <p:cNvSpPr/>
          <p:nvPr/>
        </p:nvSpPr>
        <p:spPr>
          <a:xfrm>
            <a:off x="7620000" y="5562600"/>
            <a:ext cx="1042988" cy="1042988"/>
          </a:xfrm>
          <a:prstGeom prst="actionButtonSound">
            <a:avLst/>
          </a:prstGeom>
          <a:solidFill>
            <a:schemeClr val="accent1"/>
          </a:solidFill>
          <a:ln w="9525">
            <a:noFill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76134" descr="Kết quả hình ảnh cho hình nền powerpoi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76137" name="Picture 176136" descr="15151159_839836336158645_1236238491_n"/>
          <p:cNvPicPr>
            <a:picLocks noChangeAspect="1"/>
          </p:cNvPicPr>
          <p:nvPr/>
        </p:nvPicPr>
        <p:blipFill>
          <a:blip r:embed="rId3">
            <a:clrChange>
              <a:clrFrom>
                <a:srgbClr val="A8B7CE"/>
              </a:clrFrom>
              <a:clrTo>
                <a:srgbClr val="A8B7CE">
                  <a:alpha val="0"/>
                </a:srgbClr>
              </a:clrTo>
            </a:clrChange>
            <a:lum bright="17999" contrast="6000"/>
          </a:blip>
          <a:srcRect l="45531" t="2626" r="34546" b="354"/>
          <a:stretch>
            <a:fillRect/>
          </a:stretch>
        </p:blipFill>
        <p:spPr>
          <a:xfrm rot="211767">
            <a:off x="1219200" y="685800"/>
            <a:ext cx="8350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38" name="Picture 176137" descr="15151159_839836336158645_1236238491_n"/>
          <p:cNvPicPr>
            <a:picLocks noChangeAspect="1"/>
          </p:cNvPicPr>
          <p:nvPr/>
        </p:nvPicPr>
        <p:blipFill>
          <a:blip r:embed="rId3">
            <a:clrChange>
              <a:clrFrom>
                <a:srgbClr val="A8B7CE"/>
              </a:clrFrom>
              <a:clrTo>
                <a:srgbClr val="A8B7CE">
                  <a:alpha val="0"/>
                </a:srgbClr>
              </a:clrTo>
            </a:clrChange>
            <a:lum bright="17999" contrast="6000"/>
          </a:blip>
          <a:srcRect l="45531" t="2626" r="34546" b="354"/>
          <a:stretch>
            <a:fillRect/>
          </a:stretch>
        </p:blipFill>
        <p:spPr>
          <a:xfrm rot="211767">
            <a:off x="3581400" y="609600"/>
            <a:ext cx="835025" cy="289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39" name="Picture 176138" descr="15151159_839836336158645_1236238491_n"/>
          <p:cNvPicPr>
            <a:picLocks noChangeAspect="1"/>
          </p:cNvPicPr>
          <p:nvPr/>
        </p:nvPicPr>
        <p:blipFill>
          <a:blip r:embed="rId3">
            <a:clrChange>
              <a:clrFrom>
                <a:srgbClr val="A8B7CE"/>
              </a:clrFrom>
              <a:clrTo>
                <a:srgbClr val="A8B7CE">
                  <a:alpha val="0"/>
                </a:srgbClr>
              </a:clrTo>
            </a:clrChange>
            <a:lum bright="17999" contrast="6000"/>
          </a:blip>
          <a:srcRect l="45531" t="2626" r="34546" b="354"/>
          <a:stretch>
            <a:fillRect/>
          </a:stretch>
        </p:blipFill>
        <p:spPr>
          <a:xfrm rot="211767">
            <a:off x="5943600" y="609600"/>
            <a:ext cx="8350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42" name="Picture 176141" descr="15151089_839836329491979_1030702207_n"/>
          <p:cNvPicPr>
            <a:picLocks noChangeAspect="1"/>
          </p:cNvPicPr>
          <p:nvPr/>
        </p:nvPicPr>
        <p:blipFill>
          <a:blip r:embed="rId4">
            <a:clrChange>
              <a:clrFrom>
                <a:srgbClr val="A3AECA"/>
              </a:clrFrom>
              <a:clrTo>
                <a:srgbClr val="A3AECA">
                  <a:alpha val="0"/>
                </a:srgbClr>
              </a:clrTo>
            </a:clrChange>
            <a:lum bright="17999" contrast="12000"/>
          </a:blip>
          <a:srcRect l="4256" t="11348" r="6383" b="12056"/>
          <a:stretch>
            <a:fillRect/>
          </a:stretch>
        </p:blipFill>
        <p:spPr>
          <a:xfrm>
            <a:off x="304800" y="3810000"/>
            <a:ext cx="2286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44" name="Picture 176143" descr="15151089_839836329491979_1030702207_n"/>
          <p:cNvPicPr>
            <a:picLocks noChangeAspect="1"/>
          </p:cNvPicPr>
          <p:nvPr/>
        </p:nvPicPr>
        <p:blipFill>
          <a:blip r:embed="rId4">
            <a:clrChange>
              <a:clrFrom>
                <a:srgbClr val="A3AECA"/>
              </a:clrFrom>
              <a:clrTo>
                <a:srgbClr val="A3AECA">
                  <a:alpha val="0"/>
                </a:srgbClr>
              </a:clrTo>
            </a:clrChange>
            <a:lum bright="17999" contrast="12000"/>
          </a:blip>
          <a:srcRect l="4256" t="11348" r="6383" b="12056"/>
          <a:stretch>
            <a:fillRect/>
          </a:stretch>
        </p:blipFill>
        <p:spPr>
          <a:xfrm>
            <a:off x="2743200" y="3810000"/>
            <a:ext cx="2286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6145" name="Picture 176144" descr="15151089_839836329491979_1030702207_n"/>
          <p:cNvPicPr>
            <a:picLocks noChangeAspect="1"/>
          </p:cNvPicPr>
          <p:nvPr/>
        </p:nvPicPr>
        <p:blipFill>
          <a:blip r:embed="rId4">
            <a:clrChange>
              <a:clrFrom>
                <a:srgbClr val="A3AECA"/>
              </a:clrFrom>
              <a:clrTo>
                <a:srgbClr val="A3AECA">
                  <a:alpha val="0"/>
                </a:srgbClr>
              </a:clrTo>
            </a:clrChange>
            <a:lum bright="17999" contrast="12000"/>
          </a:blip>
          <a:srcRect l="4256" t="11348" r="6383" b="12056"/>
          <a:stretch>
            <a:fillRect/>
          </a:stretch>
        </p:blipFill>
        <p:spPr>
          <a:xfrm>
            <a:off x="5181600" y="3733800"/>
            <a:ext cx="2286000" cy="205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76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7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76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76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76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6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76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76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1" dur="2000" fill="hold"/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5" dur="2000" fill="hold"/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76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85350" descr="Kết quả hình ảnh cho rung chuông và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0"/>
            <a:ext cx="9372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/>
          <p:nvPr/>
        </p:nvSpPr>
        <p:spPr>
          <a:xfrm>
            <a:off x="0" y="0"/>
            <a:ext cx="8958263" cy="8382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lstStyle/>
          <a:p>
            <a:pPr algn="ctr"/>
            <a:r>
              <a:rPr lang="en-US" sz="2400" b="1">
                <a:latin typeface=".VnTime" panose="020B7200000000000000" pitchFamily="34" charset="0"/>
              </a:rPr>
              <a:t>       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Nhóm đồ dùng n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o có số lượng l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2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?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194" name="Picture 101" descr="dongh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900" err="1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sz="9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19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8" name="Oval 11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9" name="Oval 113"/>
          <p:cNvSpPr/>
          <p:nvPr/>
        </p:nvSpPr>
        <p:spPr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sz="4800"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8207" name="Oval 194575"/>
          <p:cNvSpPr/>
          <p:nvPr/>
        </p:nvSpPr>
        <p:spPr>
          <a:xfrm>
            <a:off x="5334000" y="1219200"/>
            <a:ext cx="3581400" cy="2743200"/>
          </a:xfrm>
          <a:prstGeom prst="ellipse">
            <a:avLst/>
          </a:prstGeom>
          <a:solidFill>
            <a:srgbClr val="DDDDDD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208" name="Rectangles 194576"/>
          <p:cNvSpPr/>
          <p:nvPr/>
        </p:nvSpPr>
        <p:spPr>
          <a:xfrm>
            <a:off x="5257800" y="4114800"/>
            <a:ext cx="3733800" cy="2438400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8209" name="Rectangles 194577"/>
          <p:cNvSpPr/>
          <p:nvPr/>
        </p:nvSpPr>
        <p:spPr>
          <a:xfrm>
            <a:off x="381000" y="1905000"/>
            <a:ext cx="4724400" cy="4495800"/>
          </a:xfrm>
          <a:prstGeom prst="rect">
            <a:avLst/>
          </a:prstGeom>
          <a:solidFill>
            <a:srgbClr val="FFFF99">
              <a:alpha val="99001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8210" name="Picture 194578" descr="khong-biet-lam-sa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Picture 194593" descr="Kết quả hình ảnh cho cái phích nước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1524000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Picture 194595" descr="Kết quả hình ảnh cho cái nồi"/>
          <p:cNvPicPr>
            <a:picLocks noChangeAspect="1"/>
          </p:cNvPicPr>
          <p:nvPr/>
        </p:nvPicPr>
        <p:blipFill>
          <a:blip r:embed="rId8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1200" y="4267200"/>
            <a:ext cx="24384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Picture 194597" descr="Kết quả hình ảnh cho hộp quà đẹ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3200" y="2057400"/>
            <a:ext cx="2205038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4" name="Picture 194599" descr="Kết quả hình ảnh cho hộp quà đẹ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" y="1981200"/>
            <a:ext cx="216535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89441" descr="Kết quả hình ảnh cho hình nền powerpoint đẹ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Rectangles 189453"/>
          <p:cNvSpPr/>
          <p:nvPr/>
        </p:nvSpPr>
        <p:spPr>
          <a:xfrm>
            <a:off x="1752600" y="1066800"/>
            <a:ext cx="6400800" cy="4648200"/>
          </a:xfrm>
          <a:prstGeom prst="rect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9219" name="Picture 189457" descr="Kết quả hình ảnh cho hộp quà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219200"/>
            <a:ext cx="3048000" cy="411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189458" descr="Kết quả hình ảnh cho hộp quà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1295400"/>
            <a:ext cx="2927350" cy="411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blinds dir="vert"/>
    <p:sndAc>
      <p:stSnd>
        <p:snd r:embed="rId2" name="applaus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/>
          <p:nvPr/>
        </p:nvSpPr>
        <p:spPr>
          <a:xfrm>
            <a:off x="0" y="0"/>
            <a:ext cx="8958263" cy="8382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lstStyle/>
          <a:p>
            <a:pPr algn="ctr"/>
            <a:r>
              <a:rPr lang="en-US" sz="2400" b="1">
                <a:latin typeface=".VnTime" panose="020B7200000000000000" pitchFamily="34" charset="0"/>
              </a:rPr>
              <a:t>       </a:t>
            </a:r>
            <a:endParaRPr lang="en-US" sz="320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/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   Nhóm đồ dùng n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o có số lượng l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2 ?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42" name="Picture 101" descr="dongh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900" err="1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sz="9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19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8" name="Oval 11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9" name="Oval 113"/>
          <p:cNvSpPr/>
          <p:nvPr/>
        </p:nvSpPr>
        <p:spPr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sz="4800"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0255" name="Oval 195599"/>
          <p:cNvSpPr/>
          <p:nvPr/>
        </p:nvSpPr>
        <p:spPr>
          <a:xfrm>
            <a:off x="609600" y="1066800"/>
            <a:ext cx="3657600" cy="2971800"/>
          </a:xfrm>
          <a:prstGeom prst="ellipse">
            <a:avLst/>
          </a:prstGeom>
          <a:solidFill>
            <a:srgbClr val="CCEC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56" name="Rectangles 195600"/>
          <p:cNvSpPr/>
          <p:nvPr/>
        </p:nvSpPr>
        <p:spPr>
          <a:xfrm>
            <a:off x="228600" y="4267200"/>
            <a:ext cx="4495800" cy="2590800"/>
          </a:xfrm>
          <a:prstGeom prst="rect">
            <a:avLst/>
          </a:prstGeom>
          <a:solidFill>
            <a:srgbClr val="FFFFCC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57" name="Oval 195601"/>
          <p:cNvSpPr/>
          <p:nvPr/>
        </p:nvSpPr>
        <p:spPr>
          <a:xfrm>
            <a:off x="4038600" y="1295400"/>
            <a:ext cx="4648200" cy="41910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58" name="Picture 195602" descr="khong-biet-lam-sa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195614" descr="Kết quả hình ảnh cho cái giường của bé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1676400"/>
            <a:ext cx="1981200" cy="1614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0" name="Picture 195623" descr="Kết quả hình ảnh cho hoa đẹ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9200" y="3352800"/>
            <a:ext cx="2486025" cy="1866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195624" descr="Kết quả hình ảnh cho hoa đẹ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00" y="1600200"/>
            <a:ext cx="2257425" cy="1695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195625" descr="Kết quả hình ảnh cho hoa đẹ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4267200"/>
            <a:ext cx="43434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90465" descr="Kết quả hình ảnh cho hình nền powerpoint đẹ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Rectangles 190469" descr="Kết quả hình ảnh cho cái ghế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267" name="Rectangles 190470" descr="Kết quả hình ảnh cho cái ghế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268" name="Rectangles 190471" descr="Kết quả hình ảnh cho cái ghế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269" name="Rectangles 190472" descr="Kết quả hình ảnh cho cái ghế"/>
          <p:cNvSpPr>
            <a:spLocks noChangeAspect="1"/>
          </p:cNvSpPr>
          <p:nvPr/>
        </p:nvSpPr>
        <p:spPr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1270" name="Oval 190486"/>
          <p:cNvSpPr/>
          <p:nvPr/>
        </p:nvSpPr>
        <p:spPr>
          <a:xfrm>
            <a:off x="990600" y="533400"/>
            <a:ext cx="7467600" cy="6096000"/>
          </a:xfrm>
          <a:prstGeom prst="ellipse">
            <a:avLst/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271" name="Picture 190490" descr="Kết quả hình ảnh cho hoa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133600"/>
            <a:ext cx="3505200" cy="2632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90491" descr="Kết quả hình ảnh cho hoa đẹ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2133600"/>
            <a:ext cx="3352800" cy="2517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sndAc>
      <p:stSnd>
        <p:snd r:embed="rId2" name="applaus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AutoShape 26"/>
          <p:cNvSpPr/>
          <p:nvPr/>
        </p:nvSpPr>
        <p:spPr>
          <a:xfrm>
            <a:off x="0" y="0"/>
            <a:ext cx="8958263" cy="8382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 anchorCtr="0"/>
          <a:lstStyle/>
          <a:p>
            <a:pPr algn="ctr"/>
            <a:r>
              <a:rPr lang="en-US" sz="2400" b="1">
                <a:latin typeface=".VnTime" panose="020B7200000000000000" pitchFamily="34" charset="0"/>
              </a:rPr>
              <a:t>       </a:t>
            </a:r>
            <a:endParaRPr lang="en-US" sz="3200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/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Nhóm đồ dùng n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</a:rPr>
              <a:t>o có số lượng l</a:t>
            </a:r>
            <a:r>
              <a:rPr lang="en-US" sz="2800" b="1" err="1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 2?</a:t>
            </a:r>
            <a:endParaRPr lang="en-US" sz="280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290" name="Picture 101" descr="dongh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0"/>
            <a:ext cx="1079500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" name="Oval 10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900" err="1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sz="9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199" name="Oval 103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0" name="Oval 104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1" name="Oval 105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2" name="Oval 106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3" name="Oval 107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4" name="Oval 108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5" name="Oval 109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6" name="Oval 110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7" name="Oval 111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sz="28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8" name="Oval 112"/>
          <p:cNvSpPr/>
          <p:nvPr/>
        </p:nvSpPr>
        <p:spPr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sz="2400">
              <a:solidFill>
                <a:srgbClr val="FF3300"/>
              </a:solidFill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4209" name="Oval 113"/>
          <p:cNvSpPr/>
          <p:nvPr/>
        </p:nvSpPr>
        <p:spPr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ap="flat" cmpd="tri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 sz="4800">
              <a:latin typeface=".VnBodoniH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12303" name="Oval 196623"/>
          <p:cNvSpPr/>
          <p:nvPr/>
        </p:nvSpPr>
        <p:spPr>
          <a:xfrm>
            <a:off x="304800" y="1066800"/>
            <a:ext cx="3810000" cy="2819400"/>
          </a:xfrm>
          <a:prstGeom prst="ellipse">
            <a:avLst/>
          </a:prstGeom>
          <a:solidFill>
            <a:srgbClr val="FFFF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2304" name="Oval 196624"/>
          <p:cNvSpPr/>
          <p:nvPr/>
        </p:nvSpPr>
        <p:spPr>
          <a:xfrm>
            <a:off x="4648200" y="1219200"/>
            <a:ext cx="4267200" cy="2743200"/>
          </a:xfrm>
          <a:prstGeom prst="ellipse">
            <a:avLst/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2305" name="Rectangles 196625"/>
          <p:cNvSpPr/>
          <p:nvPr/>
        </p:nvSpPr>
        <p:spPr>
          <a:xfrm>
            <a:off x="838200" y="3276600"/>
            <a:ext cx="7848600" cy="3124200"/>
          </a:xfrm>
          <a:prstGeom prst="rect">
            <a:avLst/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en-US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306" name="Picture 196626" descr="khong-biet-lam-sa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0" y="0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7" name="Rectangles 196627"/>
          <p:cNvSpPr>
            <a:spLocks noChangeAspect="1"/>
          </p:cNvSpPr>
          <p:nvPr/>
        </p:nvSpPr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eaLnBrk="0" hangingPunct="0"/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2308" name="Picture 196640" descr="Kết quả hình ảnh cho cái tủ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219200"/>
            <a:ext cx="1604963" cy="1931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9" name="Picture 196641" descr="Hình ảnh có liên quan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1219200"/>
            <a:ext cx="1409700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0" name="Picture 196648" descr="Hình ảnh có liên qua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0600" y="3429000"/>
            <a:ext cx="31242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11" name="Picture 196649" descr="Hình ảnh có liên quan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3505200"/>
            <a:ext cx="3124200" cy="274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2" grpId="0" build="allAtOnce" animBg="1"/>
      <p:bldP spid="4198" grpId="0" build="allAtOnce" animBg="1"/>
      <p:bldP spid="4209" grpId="0" animBg="1"/>
    </p:bldLst>
  </p:timing>
</p:sld>
</file>

<file path=ppt/theme/theme1.xml><?xml version="1.0" encoding="utf-8"?>
<a:theme xmlns:a="http://schemas.openxmlformats.org/drawingml/2006/main" name="Waterm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2C1D3"/>
      </a:accent6>
      <a:hlink>
        <a:srgbClr val="6767FF"/>
      </a:hlink>
      <a:folHlink>
        <a:srgbClr val="9933FF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2C1D3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6D79F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1"/>
        </a:accent5>
        <a:accent6>
          <a:srgbClr val="BBC9B8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36600"/>
        </a:lt1>
        <a:dk2>
          <a:srgbClr val="FFFFCC"/>
        </a:dk2>
        <a:lt2>
          <a:srgbClr val="333300"/>
        </a:lt2>
        <a:accent1>
          <a:srgbClr val="99CC00"/>
        </a:accent1>
        <a:accent2>
          <a:srgbClr val="669900"/>
        </a:accent2>
        <a:accent3>
          <a:srgbClr val="ADB9AA"/>
        </a:accent3>
        <a:accent4>
          <a:srgbClr val="DCDCAF"/>
        </a:accent4>
        <a:accent5>
          <a:srgbClr val="CAE2AA"/>
        </a:accent5>
        <a:accent6>
          <a:srgbClr val="5B8900"/>
        </a:accent6>
        <a:hlink>
          <a:srgbClr val="CC99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4A48"/>
        </a:lt1>
        <a:dk2>
          <a:srgbClr val="FFFFFF"/>
        </a:dk2>
        <a:lt2>
          <a:srgbClr val="424458"/>
        </a:lt2>
        <a:accent1>
          <a:srgbClr val="83B200"/>
        </a:accent1>
        <a:accent2>
          <a:srgbClr val="006260"/>
        </a:accent2>
        <a:accent3>
          <a:srgbClr val="AAB2B1"/>
        </a:accent3>
        <a:accent4>
          <a:srgbClr val="DCDCDC"/>
        </a:accent4>
        <a:accent5>
          <a:srgbClr val="C2D5AA"/>
        </a:accent5>
        <a:accent6>
          <a:srgbClr val="005755"/>
        </a:accent6>
        <a:hlink>
          <a:srgbClr val="66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2046"/>
        </a:lt1>
        <a:dk2>
          <a:srgbClr val="FFFFFF"/>
        </a:dk2>
        <a:lt2>
          <a:srgbClr val="000000"/>
        </a:lt2>
        <a:accent1>
          <a:srgbClr val="00CCFF"/>
        </a:accent1>
        <a:accent2>
          <a:srgbClr val="2D226E"/>
        </a:accent2>
        <a:accent3>
          <a:srgbClr val="AAABB1"/>
        </a:accent3>
        <a:accent4>
          <a:srgbClr val="DCDCDC"/>
        </a:accent4>
        <a:accent5>
          <a:srgbClr val="AAE2FF"/>
        </a:accent5>
        <a:accent6>
          <a:srgbClr val="281E62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424458"/>
        </a:lt2>
        <a:accent1>
          <a:srgbClr val="6666FF"/>
        </a:accent1>
        <a:accent2>
          <a:srgbClr val="333399"/>
        </a:accent2>
        <a:accent3>
          <a:srgbClr val="AAAAB9"/>
        </a:accent3>
        <a:accent4>
          <a:srgbClr val="DCDCDC"/>
        </a:accent4>
        <a:accent5>
          <a:srgbClr val="B9B9FF"/>
        </a:accent5>
        <a:accent6>
          <a:srgbClr val="2D2D89"/>
        </a:accent6>
        <a:hlink>
          <a:srgbClr val="FF99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CC"/>
        </a:dk1>
        <a:lt1>
          <a:srgbClr val="390B20"/>
        </a:lt1>
        <a:dk2>
          <a:srgbClr val="FFFFCC"/>
        </a:dk2>
        <a:lt2>
          <a:srgbClr val="1C1C1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CDCAF"/>
        </a:accent4>
        <a:accent5>
          <a:srgbClr val="FFC7BB"/>
        </a:accent5>
        <a:accent6>
          <a:srgbClr val="4C1147"/>
        </a:accent6>
        <a:hlink>
          <a:srgbClr val="637D95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722104"/>
        </a:lt1>
        <a:dk2>
          <a:srgbClr val="FFFFFF"/>
        </a:dk2>
        <a:lt2>
          <a:srgbClr val="4C0000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CDCDC"/>
        </a:accent4>
        <a:accent5>
          <a:srgbClr val="E2B9AA"/>
        </a:accent5>
        <a:accent6>
          <a:srgbClr val="7B2800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135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.VnBodoniH</vt:lpstr>
      <vt:lpstr>.VnTime</vt:lpstr>
      <vt:lpstr>Arial</vt:lpstr>
      <vt:lpstr>Cambria</vt:lpstr>
      <vt:lpstr>Comic Sans MS</vt:lpstr>
      <vt:lpstr>Times New Roman</vt:lpstr>
      <vt:lpstr>Wingdings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Techsi.vn</cp:lastModifiedBy>
  <cp:revision>94</cp:revision>
  <dcterms:created xsi:type="dcterms:W3CDTF">2009-03-18T00:40:38Z</dcterms:created>
  <dcterms:modified xsi:type="dcterms:W3CDTF">2024-01-24T05:06:42Z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1033-12.2.0.13412</vt:lpwstr>
  </property>
  <property fmtid="{D5CDD505-2E9C-101B-9397-08002B2CF9AE}" pid="3" name="ICV">
    <vt:lpwstr>1D8C2CFCF2AB42E7A0D08011A9BB8C20_12</vt:lpwstr>
  </property>
</Properties>
</file>