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slideLayouts/slideLayout109.xml" ContentType="application/vnd.openxmlformats-officedocument.presentationml.slideLayout+xml"/>
  <Override PartName="/ppt/slideLayouts/slideLayout110.xml" ContentType="application/vnd.openxmlformats-officedocument.presentationml.slideLayout+xml"/>
  <Override PartName="/ppt/slideLayouts/slideLayout111.xml" ContentType="application/vnd.openxmlformats-officedocument.presentationml.slideLayout+xml"/>
  <Override PartName="/ppt/slideLayouts/slideLayout112.xml" ContentType="application/vnd.openxmlformats-officedocument.presentationml.slideLayout+xml"/>
  <Override PartName="/ppt/slideLayouts/slideLayout113.xml" ContentType="application/vnd.openxmlformats-officedocument.presentationml.slideLayout+xml"/>
  <Override PartName="/ppt/slideLayouts/slideLayout11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autoCompressPictures="0">
  <p:sldMasterIdLst>
    <p:sldMasterId id="2147483648" r:id="rId1"/>
  </p:sldMasterIdLst>
  <p:notesMasterIdLst>
    <p:notesMasterId r:id="rId20"/>
  </p:notesMasterIdLst>
  <p:sldIdLst>
    <p:sldId id="257" r:id="rId2"/>
    <p:sldId id="258" r:id="rId3"/>
    <p:sldId id="259" r:id="rId4"/>
    <p:sldId id="263" r:id="rId5"/>
    <p:sldId id="260" r:id="rId6"/>
    <p:sldId id="282" r:id="rId7"/>
    <p:sldId id="283" r:id="rId8"/>
    <p:sldId id="284" r:id="rId9"/>
    <p:sldId id="285" r:id="rId10"/>
    <p:sldId id="287" r:id="rId11"/>
    <p:sldId id="267" r:id="rId12"/>
    <p:sldId id="268" r:id="rId13"/>
    <p:sldId id="269" r:id="rId14"/>
    <p:sldId id="280" r:id="rId15"/>
    <p:sldId id="270" r:id="rId16"/>
    <p:sldId id="277" r:id="rId17"/>
    <p:sldId id="281" r:id="rId18"/>
    <p:sldId id="291" r:id="rId19"/>
  </p:sldIdLst>
  <p:sldSz cx="12192000" cy="6858000"/>
  <p:notesSz cx="6858000" cy="9144000"/>
  <p:custDataLst>
    <p:tags r:id="rId21"/>
  </p:custDataLst>
  <p:defaultTextStyle>
    <a:defPPr>
      <a:defRPr lang="vi-VN"/>
    </a:defPPr>
    <a:lvl1pPr algn="l" rtl="0" eaLnBrk="0" fontAlgn="base" hangingPunct="0">
      <a:spcBef>
        <a:spcPct val="0"/>
      </a:spcBef>
      <a:spcAft>
        <a:spcPct val="0"/>
      </a:spcAft>
      <a:defRPr sz="1400" kern="1200">
        <a:solidFill>
          <a:srgbClr val="000000"/>
        </a:solidFill>
        <a:latin typeface="Arial" panose="020B0604020202020204" pitchFamily="34" charset="0"/>
        <a:ea typeface="+mn-ea"/>
        <a:cs typeface="Arial" panose="020B0604020202020204" pitchFamily="34" charset="0"/>
        <a:sym typeface="Arial" panose="020B0604020202020204" pitchFamily="34" charset="0"/>
      </a:defRPr>
    </a:lvl1pPr>
    <a:lvl2pPr marL="457200" algn="l" rtl="0" eaLnBrk="0" fontAlgn="base" hangingPunct="0">
      <a:spcBef>
        <a:spcPct val="0"/>
      </a:spcBef>
      <a:spcAft>
        <a:spcPct val="0"/>
      </a:spcAft>
      <a:defRPr sz="1400" kern="1200">
        <a:solidFill>
          <a:srgbClr val="000000"/>
        </a:solidFill>
        <a:latin typeface="Arial" panose="020B0604020202020204" pitchFamily="34" charset="0"/>
        <a:ea typeface="+mn-ea"/>
        <a:cs typeface="Arial" panose="020B0604020202020204" pitchFamily="34" charset="0"/>
        <a:sym typeface="Arial" panose="020B0604020202020204" pitchFamily="34" charset="0"/>
      </a:defRPr>
    </a:lvl2pPr>
    <a:lvl3pPr marL="914400" algn="l" rtl="0" eaLnBrk="0" fontAlgn="base" hangingPunct="0">
      <a:spcBef>
        <a:spcPct val="0"/>
      </a:spcBef>
      <a:spcAft>
        <a:spcPct val="0"/>
      </a:spcAft>
      <a:defRPr sz="1400" kern="1200">
        <a:solidFill>
          <a:srgbClr val="000000"/>
        </a:solidFill>
        <a:latin typeface="Arial" panose="020B0604020202020204" pitchFamily="34" charset="0"/>
        <a:ea typeface="+mn-ea"/>
        <a:cs typeface="Arial" panose="020B0604020202020204" pitchFamily="34" charset="0"/>
        <a:sym typeface="Arial" panose="020B0604020202020204" pitchFamily="34" charset="0"/>
      </a:defRPr>
    </a:lvl3pPr>
    <a:lvl4pPr marL="1371600" algn="l" rtl="0" eaLnBrk="0" fontAlgn="base" hangingPunct="0">
      <a:spcBef>
        <a:spcPct val="0"/>
      </a:spcBef>
      <a:spcAft>
        <a:spcPct val="0"/>
      </a:spcAft>
      <a:defRPr sz="1400" kern="1200">
        <a:solidFill>
          <a:srgbClr val="000000"/>
        </a:solidFill>
        <a:latin typeface="Arial" panose="020B0604020202020204" pitchFamily="34" charset="0"/>
        <a:ea typeface="+mn-ea"/>
        <a:cs typeface="Arial" panose="020B0604020202020204" pitchFamily="34" charset="0"/>
        <a:sym typeface="Arial" panose="020B0604020202020204" pitchFamily="34" charset="0"/>
      </a:defRPr>
    </a:lvl4pPr>
    <a:lvl5pPr marL="1828800" algn="l" rtl="0" eaLnBrk="0" fontAlgn="base" hangingPunct="0">
      <a:spcBef>
        <a:spcPct val="0"/>
      </a:spcBef>
      <a:spcAft>
        <a:spcPct val="0"/>
      </a:spcAft>
      <a:defRPr sz="1400" kern="1200">
        <a:solidFill>
          <a:srgbClr val="000000"/>
        </a:solidFill>
        <a:latin typeface="Arial" panose="020B0604020202020204" pitchFamily="34" charset="0"/>
        <a:ea typeface="+mn-ea"/>
        <a:cs typeface="Arial" panose="020B0604020202020204" pitchFamily="34" charset="0"/>
        <a:sym typeface="Arial" panose="020B0604020202020204" pitchFamily="34" charset="0"/>
      </a:defRPr>
    </a:lvl5pPr>
    <a:lvl6pPr marL="2286000" algn="l" defTabSz="914400" rtl="0" eaLnBrk="1" latinLnBrk="0" hangingPunct="1">
      <a:defRPr sz="1400" kern="1200">
        <a:solidFill>
          <a:srgbClr val="000000"/>
        </a:solidFill>
        <a:latin typeface="Arial" panose="020B0604020202020204" pitchFamily="34" charset="0"/>
        <a:ea typeface="+mn-ea"/>
        <a:cs typeface="Arial" panose="020B0604020202020204" pitchFamily="34" charset="0"/>
        <a:sym typeface="Arial" panose="020B0604020202020204" pitchFamily="34" charset="0"/>
      </a:defRPr>
    </a:lvl6pPr>
    <a:lvl7pPr marL="2743200" algn="l" defTabSz="914400" rtl="0" eaLnBrk="1" latinLnBrk="0" hangingPunct="1">
      <a:defRPr sz="1400" kern="1200">
        <a:solidFill>
          <a:srgbClr val="000000"/>
        </a:solidFill>
        <a:latin typeface="Arial" panose="020B0604020202020204" pitchFamily="34" charset="0"/>
        <a:ea typeface="+mn-ea"/>
        <a:cs typeface="Arial" panose="020B0604020202020204" pitchFamily="34" charset="0"/>
        <a:sym typeface="Arial" panose="020B0604020202020204" pitchFamily="34" charset="0"/>
      </a:defRPr>
    </a:lvl7pPr>
    <a:lvl8pPr marL="3200400" algn="l" defTabSz="914400" rtl="0" eaLnBrk="1" latinLnBrk="0" hangingPunct="1">
      <a:defRPr sz="1400" kern="1200">
        <a:solidFill>
          <a:srgbClr val="000000"/>
        </a:solidFill>
        <a:latin typeface="Arial" panose="020B0604020202020204" pitchFamily="34" charset="0"/>
        <a:ea typeface="+mn-ea"/>
        <a:cs typeface="Arial" panose="020B0604020202020204" pitchFamily="34" charset="0"/>
        <a:sym typeface="Arial" panose="020B0604020202020204" pitchFamily="34" charset="0"/>
      </a:defRPr>
    </a:lvl8pPr>
    <a:lvl9pPr marL="3657600" algn="l" defTabSz="914400" rtl="0" eaLnBrk="1" latinLnBrk="0" hangingPunct="1">
      <a:defRPr sz="1400" kern="1200">
        <a:solidFill>
          <a:srgbClr val="000000"/>
        </a:solidFill>
        <a:latin typeface="Arial" panose="020B0604020202020204" pitchFamily="34" charset="0"/>
        <a:ea typeface="+mn-ea"/>
        <a:cs typeface="Arial" panose="020B0604020202020204" pitchFamily="34" charset="0"/>
        <a:sym typeface="Arial" panose="020B0604020202020204" pitchFamily="34" charset="0"/>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4"/>
    <p:restoredTop sz="94643"/>
  </p:normalViewPr>
  <p:slideViewPr>
    <p:cSldViewPr snapToGrid="0" snapToObjects="1" showGuides="1">
      <p:cViewPr varScale="1">
        <p:scale>
          <a:sx n="83" d="100"/>
          <a:sy n="83" d="100"/>
        </p:scale>
        <p:origin x="750" y="9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ags" Target="tags/tag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Shape 3"/>
          <p:cNvSpPr>
            <a:spLocks noGrp="1" noRot="1" noChangeAspect="1"/>
          </p:cNvSpPr>
          <p:nvPr>
            <p:ph type="sldImg" idx="2"/>
          </p:nvPr>
        </p:nvSpPr>
        <p:spPr bwMode="auto">
          <a:xfrm>
            <a:off x="1143000" y="685800"/>
            <a:ext cx="4572000" cy="3429000"/>
          </a:xfrm>
          <a:custGeom>
            <a:avLst/>
            <a:gdLst>
              <a:gd name="T0" fmla="*/ 0 w 120000"/>
              <a:gd name="T1" fmla="*/ 0 h 120000"/>
              <a:gd name="T2" fmla="*/ 174193200 w 120000"/>
              <a:gd name="T3" fmla="*/ 0 h 120000"/>
              <a:gd name="T4" fmla="*/ 174193200 w 120000"/>
              <a:gd name="T5" fmla="*/ 97983675 h 120000"/>
              <a:gd name="T6" fmla="*/ 0 w 120000"/>
              <a:gd name="T7" fmla="*/ 97983675 h 120000"/>
              <a:gd name="T8" fmla="*/ 0 w 120000"/>
              <a:gd name="T9" fmla="*/ 0 h 120000"/>
              <a:gd name="T10" fmla="*/ 0 60000 65536"/>
              <a:gd name="T11" fmla="*/ 0 60000 65536"/>
              <a:gd name="T12" fmla="*/ 0 60000 65536"/>
              <a:gd name="T13" fmla="*/ 0 60000 65536"/>
              <a:gd name="T14" fmla="*/ 0 60000 65536"/>
              <a:gd name="T15" fmla="*/ 0 w 120000"/>
              <a:gd name="T16" fmla="*/ 0 h 120000"/>
              <a:gd name="T17" fmla="*/ 120000 w 120000"/>
              <a:gd name="T18" fmla="*/ 120000 h 120000"/>
            </a:gdLst>
            <a:ahLst/>
            <a:cxnLst>
              <a:cxn ang="T10">
                <a:pos x="T0" y="T1"/>
              </a:cxn>
              <a:cxn ang="T11">
                <a:pos x="T2" y="T3"/>
              </a:cxn>
              <a:cxn ang="T12">
                <a:pos x="T4" y="T5"/>
              </a:cxn>
              <a:cxn ang="T13">
                <a:pos x="T6" y="T7"/>
              </a:cxn>
              <a:cxn ang="T14">
                <a:pos x="T8" y="T9"/>
              </a:cxn>
            </a:cxnLst>
            <a:rect l="T15" t="T16" r="T17" b="T18"/>
            <a:pathLst>
              <a:path w="120000" h="120000" extrusionOk="0">
                <a:moveTo>
                  <a:pt x="0" y="0"/>
                </a:moveTo>
                <a:lnTo>
                  <a:pt x="120000" y="0"/>
                </a:lnTo>
                <a:lnTo>
                  <a:pt x="120000" y="120000"/>
                </a:lnTo>
                <a:lnTo>
                  <a:pt x="0" y="120000"/>
                </a:lnTo>
                <a:lnTo>
                  <a:pt x="0" y="0"/>
                </a:lnTo>
                <a:close/>
              </a:path>
            </a:pathLst>
          </a:custGeom>
          <a:noFill/>
          <a:ln w="9525">
            <a:solidFill>
              <a:srgbClr val="000000"/>
            </a:solidFill>
            <a:round/>
          </a:ln>
          <a:extLst>
            <a:ext uri="{909E8E84-426E-40DD-AFC4-6F175D3DCCD1}">
              <a14:hiddenFill xmlns:a14="http://schemas.microsoft.com/office/drawing/2010/main">
                <a:solidFill>
                  <a:srgbClr val="FFFFFF"/>
                </a:solidFill>
              </a14:hiddenFill>
            </a:ext>
          </a:extLst>
        </p:spPr>
      </p:sp>
      <p:sp>
        <p:nvSpPr>
          <p:cNvPr id="4" name="Shape 4"/>
          <p:cNvSpPr txBox="1">
            <a:spLocks noGrp="1"/>
          </p:cNvSpPr>
          <p:nvPr>
            <p:ph type="body" idx="1"/>
          </p:nvPr>
        </p:nvSpPr>
        <p:spPr>
          <a:xfrm>
            <a:off x="685800" y="4343400"/>
            <a:ext cx="5486400" cy="4114800"/>
          </a:xfrm>
          <a:prstGeom prst="rect">
            <a:avLst/>
          </a:prstGeom>
          <a:noFill/>
          <a:ln>
            <a:noFill/>
          </a:ln>
        </p:spPr>
        <p:txBody>
          <a:bodyPr vert="horz" wrap="square" lIns="91425" tIns="91425" rIns="91425" bIns="91425" numCol="1" anchor="t" anchorCtr="0" compatLnSpc="1"/>
          <a:lstStyle/>
          <a:p>
            <a:pPr lvl="0"/>
            <a:endParaRPr lang="vi-VN" noProof="0" smtClean="0"/>
          </a:p>
        </p:txBody>
      </p:sp>
    </p:spTree>
  </p:cSld>
  <p:clrMap bg1="lt1" tx1="dk1" bg2="dk2" tx2="lt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742950" indent="-285750" algn="l" rtl="0" eaLnBrk="0" fontAlgn="base" hangingPunct="0">
      <a:spcBef>
        <a:spcPct val="30000"/>
      </a:spcBef>
      <a:spcAft>
        <a:spcPct val="0"/>
      </a:spcAft>
      <a:defRPr sz="1200" kern="1200">
        <a:solidFill>
          <a:schemeClr val="tx1"/>
        </a:solidFill>
        <a:latin typeface="+mn-lt"/>
        <a:ea typeface="+mn-ea"/>
        <a:cs typeface="+mn-cs"/>
      </a:defRPr>
    </a:lvl2pPr>
    <a:lvl3pPr marL="1143000" indent="-228600" algn="l" rtl="0" eaLnBrk="0" fontAlgn="base" hangingPunct="0">
      <a:spcBef>
        <a:spcPct val="30000"/>
      </a:spcBef>
      <a:spcAft>
        <a:spcPct val="0"/>
      </a:spcAft>
      <a:defRPr sz="1200" kern="1200">
        <a:solidFill>
          <a:schemeClr val="tx1"/>
        </a:solidFill>
        <a:latin typeface="+mn-lt"/>
        <a:ea typeface="+mn-ea"/>
        <a:cs typeface="+mn-cs"/>
      </a:defRPr>
    </a:lvl3pPr>
    <a:lvl4pPr marL="1600200" indent="-228600" algn="l" rtl="0" eaLnBrk="0" fontAlgn="base" hangingPunct="0">
      <a:spcBef>
        <a:spcPct val="30000"/>
      </a:spcBef>
      <a:spcAft>
        <a:spcPct val="0"/>
      </a:spcAft>
      <a:defRPr sz="1200" kern="1200">
        <a:solidFill>
          <a:schemeClr val="tx1"/>
        </a:solidFill>
        <a:latin typeface="+mn-lt"/>
        <a:ea typeface="+mn-ea"/>
        <a:cs typeface="+mn-cs"/>
      </a:defRPr>
    </a:lvl4pPr>
    <a:lvl5pPr marL="2057400" indent="-2286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vi-VN"/>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vi-VN"/>
          </a:p>
        </p:txBody>
      </p:sp>
      <p:sp>
        <p:nvSpPr>
          <p:cNvPr id="4" name="Date Placeholder 3"/>
          <p:cNvSpPr>
            <a:spLocks noGrp="1"/>
          </p:cNvSpPr>
          <p:nvPr>
            <p:ph type="dt" sz="half" idx="10"/>
          </p:nvPr>
        </p:nvSpPr>
        <p:spPr/>
        <p:txBody>
          <a:bodyPr/>
          <a:lstStyle>
            <a:lvl1pPr>
              <a:defRPr/>
            </a:lvl1pPr>
          </a:lstStyle>
          <a:p>
            <a:pPr>
              <a:defRPr/>
            </a:pPr>
            <a:fld id="{1D41BC43-2C9C-4B2F-A8E4-8EDCF0083170}" type="datetimeFigureOut">
              <a:rPr lang="vi-VN"/>
              <a:t>24/01/2024</a:t>
            </a:fld>
            <a:endParaRPr lang="vi-VN"/>
          </a:p>
        </p:txBody>
      </p:sp>
      <p:sp>
        <p:nvSpPr>
          <p:cNvPr id="5" name="Footer Placeholder 4"/>
          <p:cNvSpPr>
            <a:spLocks noGrp="1"/>
          </p:cNvSpPr>
          <p:nvPr>
            <p:ph type="ftr" sz="quarter" idx="11"/>
          </p:nvPr>
        </p:nvSpPr>
        <p:spPr/>
        <p:txBody>
          <a:bodyPr/>
          <a:lstStyle>
            <a:lvl1pPr>
              <a:defRPr/>
            </a:lvl1pPr>
          </a:lstStyle>
          <a:p>
            <a:pPr>
              <a:defRPr/>
            </a:pPr>
            <a:endParaRPr lang="vi-VN"/>
          </a:p>
        </p:txBody>
      </p:sp>
      <p:sp>
        <p:nvSpPr>
          <p:cNvPr id="6" name="Slide Number Placeholder 5"/>
          <p:cNvSpPr>
            <a:spLocks noGrp="1"/>
          </p:cNvSpPr>
          <p:nvPr>
            <p:ph type="sldNum" sz="quarter" idx="12"/>
          </p:nvPr>
        </p:nvSpPr>
        <p:spPr/>
        <p:txBody>
          <a:bodyPr/>
          <a:lstStyle>
            <a:lvl1pPr>
              <a:defRPr/>
            </a:lvl1pPr>
          </a:lstStyle>
          <a:p>
            <a:pPr>
              <a:defRPr/>
            </a:pPr>
            <a:fld id="{6950EB3E-9AAF-479B-9AB7-0F1399FE0229}" type="slidenum">
              <a:rPr lang="vi-VN" altLang="en-US"/>
              <a:t>‹#›</a:t>
            </a:fld>
            <a:endParaRPr lang="vi-V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101_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331FC7C4-364A-46E9-9CE2-FEF6C6A07669}" type="datetimeFigureOut">
              <a:rPr lang="vi-VN"/>
              <a:t>24/01/2024</a:t>
            </a:fld>
            <a:endParaRPr lang="vi-VN"/>
          </a:p>
        </p:txBody>
      </p:sp>
      <p:sp>
        <p:nvSpPr>
          <p:cNvPr id="3" name="Footer Placeholder 4"/>
          <p:cNvSpPr>
            <a:spLocks noGrp="1"/>
          </p:cNvSpPr>
          <p:nvPr>
            <p:ph type="ftr" sz="quarter" idx="11"/>
          </p:nvPr>
        </p:nvSpPr>
        <p:spPr/>
        <p:txBody>
          <a:bodyPr/>
          <a:lstStyle>
            <a:lvl1pPr>
              <a:defRPr/>
            </a:lvl1pPr>
          </a:lstStyle>
          <a:p>
            <a:pPr>
              <a:defRPr/>
            </a:pPr>
            <a:endParaRPr lang="vi-VN"/>
          </a:p>
        </p:txBody>
      </p:sp>
      <p:sp>
        <p:nvSpPr>
          <p:cNvPr id="4" name="Slide Number Placeholder 5"/>
          <p:cNvSpPr>
            <a:spLocks noGrp="1"/>
          </p:cNvSpPr>
          <p:nvPr>
            <p:ph type="sldNum" sz="quarter" idx="12"/>
          </p:nvPr>
        </p:nvSpPr>
        <p:spPr/>
        <p:txBody>
          <a:bodyPr/>
          <a:lstStyle>
            <a:lvl1pPr>
              <a:defRPr/>
            </a:lvl1pPr>
          </a:lstStyle>
          <a:p>
            <a:pPr>
              <a:defRPr/>
            </a:pPr>
            <a:fld id="{E4DB1D10-74C6-4CB3-BFC6-AD489198119D}" type="slidenum">
              <a:rPr lang="vi-VN" altLang="en-US"/>
              <a:t>‹#›</a:t>
            </a:fld>
            <a:endParaRPr lang="vi-VN" altLang="en-US"/>
          </a:p>
        </p:txBody>
      </p:sp>
    </p:spTree>
  </p:cSld>
  <p:clrMapOvr>
    <a:masterClrMapping/>
  </p:clrMapOvr>
  <p:timing>
    <p:tnLst>
      <p:par>
        <p:cTn id="1" dur="indefinite" restart="never" nodeType="tmRoot"/>
      </p:par>
    </p:tnLst>
  </p:timing>
  <p:hf sldNum="0" hdr="0" ftr="0" dt="0"/>
</p:sldLayout>
</file>

<file path=ppt/slideLayouts/slideLayout100.xml><?xml version="1.0" encoding="utf-8"?>
<p:sldLayout xmlns:a="http://schemas.openxmlformats.org/drawingml/2006/main" xmlns:r="http://schemas.openxmlformats.org/officeDocument/2006/relationships" xmlns:p="http://schemas.openxmlformats.org/presentationml/2006/main" type="blank" preserve="1">
  <p:cSld name="11_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5BF8AED2-D2D1-4A27-B308-F3671B5B2C05}" type="datetimeFigureOut">
              <a:rPr lang="vi-VN"/>
              <a:t>24/01/2024</a:t>
            </a:fld>
            <a:endParaRPr lang="vi-VN"/>
          </a:p>
        </p:txBody>
      </p:sp>
      <p:sp>
        <p:nvSpPr>
          <p:cNvPr id="3" name="Footer Placeholder 4"/>
          <p:cNvSpPr>
            <a:spLocks noGrp="1"/>
          </p:cNvSpPr>
          <p:nvPr>
            <p:ph type="ftr" sz="quarter" idx="11"/>
          </p:nvPr>
        </p:nvSpPr>
        <p:spPr/>
        <p:txBody>
          <a:bodyPr/>
          <a:lstStyle>
            <a:lvl1pPr>
              <a:defRPr/>
            </a:lvl1pPr>
          </a:lstStyle>
          <a:p>
            <a:pPr>
              <a:defRPr/>
            </a:pPr>
            <a:endParaRPr lang="vi-VN"/>
          </a:p>
        </p:txBody>
      </p:sp>
      <p:sp>
        <p:nvSpPr>
          <p:cNvPr id="4" name="Slide Number Placeholder 5"/>
          <p:cNvSpPr>
            <a:spLocks noGrp="1"/>
          </p:cNvSpPr>
          <p:nvPr>
            <p:ph type="sldNum" sz="quarter" idx="12"/>
          </p:nvPr>
        </p:nvSpPr>
        <p:spPr/>
        <p:txBody>
          <a:bodyPr/>
          <a:lstStyle>
            <a:lvl1pPr>
              <a:defRPr/>
            </a:lvl1pPr>
          </a:lstStyle>
          <a:p>
            <a:pPr>
              <a:defRPr/>
            </a:pPr>
            <a:fld id="{E1DF1100-4227-41FB-9C5F-9A0BF43FD8D4}" type="slidenum">
              <a:rPr lang="vi-VN" altLang="en-US"/>
              <a:t>‹#›</a:t>
            </a:fld>
            <a:endParaRPr lang="vi-VN" altLang="en-US"/>
          </a:p>
        </p:txBody>
      </p:sp>
    </p:spTree>
  </p:cSld>
  <p:clrMapOvr>
    <a:masterClrMapping/>
  </p:clrMapOvr>
  <p:hf sldNum="0" hdr="0" ftr="0" dt="0"/>
</p:sldLayout>
</file>

<file path=ppt/slideLayouts/slideLayout101.xml><?xml version="1.0" encoding="utf-8"?>
<p:sldLayout xmlns:a="http://schemas.openxmlformats.org/drawingml/2006/main" xmlns:r="http://schemas.openxmlformats.org/officeDocument/2006/relationships" xmlns:p="http://schemas.openxmlformats.org/presentationml/2006/main" type="blank" preserve="1">
  <p:cSld name="10_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B4FD432A-6635-48C6-82BC-C670A68129C1}" type="datetimeFigureOut">
              <a:rPr lang="vi-VN"/>
              <a:t>24/01/2024</a:t>
            </a:fld>
            <a:endParaRPr lang="vi-VN"/>
          </a:p>
        </p:txBody>
      </p:sp>
      <p:sp>
        <p:nvSpPr>
          <p:cNvPr id="3" name="Footer Placeholder 4"/>
          <p:cNvSpPr>
            <a:spLocks noGrp="1"/>
          </p:cNvSpPr>
          <p:nvPr>
            <p:ph type="ftr" sz="quarter" idx="11"/>
          </p:nvPr>
        </p:nvSpPr>
        <p:spPr/>
        <p:txBody>
          <a:bodyPr/>
          <a:lstStyle>
            <a:lvl1pPr>
              <a:defRPr/>
            </a:lvl1pPr>
          </a:lstStyle>
          <a:p>
            <a:pPr>
              <a:defRPr/>
            </a:pPr>
            <a:endParaRPr lang="vi-VN"/>
          </a:p>
        </p:txBody>
      </p:sp>
      <p:sp>
        <p:nvSpPr>
          <p:cNvPr id="4" name="Slide Number Placeholder 5"/>
          <p:cNvSpPr>
            <a:spLocks noGrp="1"/>
          </p:cNvSpPr>
          <p:nvPr>
            <p:ph type="sldNum" sz="quarter" idx="12"/>
          </p:nvPr>
        </p:nvSpPr>
        <p:spPr/>
        <p:txBody>
          <a:bodyPr/>
          <a:lstStyle>
            <a:lvl1pPr>
              <a:defRPr/>
            </a:lvl1pPr>
          </a:lstStyle>
          <a:p>
            <a:pPr>
              <a:defRPr/>
            </a:pPr>
            <a:fld id="{9D0869C8-687F-4812-ABF7-A8C5F527652F}" type="slidenum">
              <a:rPr lang="vi-VN" altLang="en-US"/>
              <a:t>‹#›</a:t>
            </a:fld>
            <a:endParaRPr lang="vi-VN" altLang="en-US"/>
          </a:p>
        </p:txBody>
      </p:sp>
    </p:spTree>
  </p:cSld>
  <p:clrMapOvr>
    <a:masterClrMapping/>
  </p:clrMapOvr>
  <p:hf sldNum="0" hdr="0" ftr="0" dt="0"/>
</p:sldLayout>
</file>

<file path=ppt/slideLayouts/slideLayout102.xml><?xml version="1.0" encoding="utf-8"?>
<p:sldLayout xmlns:a="http://schemas.openxmlformats.org/drawingml/2006/main" xmlns:r="http://schemas.openxmlformats.org/officeDocument/2006/relationships" xmlns:p="http://schemas.openxmlformats.org/presentationml/2006/main" type="blank" preserve="1">
  <p:cSld name="9_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C5E326B6-E65D-46DF-AFF3-119A58CCEF77}" type="datetimeFigureOut">
              <a:rPr lang="vi-VN"/>
              <a:t>24/01/2024</a:t>
            </a:fld>
            <a:endParaRPr lang="vi-VN"/>
          </a:p>
        </p:txBody>
      </p:sp>
      <p:sp>
        <p:nvSpPr>
          <p:cNvPr id="3" name="Footer Placeholder 4"/>
          <p:cNvSpPr>
            <a:spLocks noGrp="1"/>
          </p:cNvSpPr>
          <p:nvPr>
            <p:ph type="ftr" sz="quarter" idx="11"/>
          </p:nvPr>
        </p:nvSpPr>
        <p:spPr/>
        <p:txBody>
          <a:bodyPr/>
          <a:lstStyle>
            <a:lvl1pPr>
              <a:defRPr/>
            </a:lvl1pPr>
          </a:lstStyle>
          <a:p>
            <a:pPr>
              <a:defRPr/>
            </a:pPr>
            <a:endParaRPr lang="vi-VN"/>
          </a:p>
        </p:txBody>
      </p:sp>
      <p:sp>
        <p:nvSpPr>
          <p:cNvPr id="4" name="Slide Number Placeholder 5"/>
          <p:cNvSpPr>
            <a:spLocks noGrp="1"/>
          </p:cNvSpPr>
          <p:nvPr>
            <p:ph type="sldNum" sz="quarter" idx="12"/>
          </p:nvPr>
        </p:nvSpPr>
        <p:spPr/>
        <p:txBody>
          <a:bodyPr/>
          <a:lstStyle>
            <a:lvl1pPr>
              <a:defRPr/>
            </a:lvl1pPr>
          </a:lstStyle>
          <a:p>
            <a:pPr>
              <a:defRPr/>
            </a:pPr>
            <a:fld id="{35C23262-66FB-4F57-9F3A-82B94259E072}" type="slidenum">
              <a:rPr lang="vi-VN" altLang="en-US"/>
              <a:t>‹#›</a:t>
            </a:fld>
            <a:endParaRPr lang="vi-VN" altLang="en-US"/>
          </a:p>
        </p:txBody>
      </p:sp>
    </p:spTree>
  </p:cSld>
  <p:clrMapOvr>
    <a:masterClrMapping/>
  </p:clrMapOvr>
  <p:hf sldNum="0" hdr="0" ftr="0" dt="0"/>
</p:sldLayout>
</file>

<file path=ppt/slideLayouts/slideLayout103.xml><?xml version="1.0" encoding="utf-8"?>
<p:sldLayout xmlns:a="http://schemas.openxmlformats.org/drawingml/2006/main" xmlns:r="http://schemas.openxmlformats.org/officeDocument/2006/relationships" xmlns:p="http://schemas.openxmlformats.org/presentationml/2006/main" type="blank" preserve="1">
  <p:cSld name="8_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F6C88916-F77F-4366-B6CC-B85EBF47EFCF}" type="datetimeFigureOut">
              <a:rPr lang="vi-VN"/>
              <a:t>24/01/2024</a:t>
            </a:fld>
            <a:endParaRPr lang="vi-VN"/>
          </a:p>
        </p:txBody>
      </p:sp>
      <p:sp>
        <p:nvSpPr>
          <p:cNvPr id="3" name="Footer Placeholder 4"/>
          <p:cNvSpPr>
            <a:spLocks noGrp="1"/>
          </p:cNvSpPr>
          <p:nvPr>
            <p:ph type="ftr" sz="quarter" idx="11"/>
          </p:nvPr>
        </p:nvSpPr>
        <p:spPr/>
        <p:txBody>
          <a:bodyPr/>
          <a:lstStyle>
            <a:lvl1pPr>
              <a:defRPr/>
            </a:lvl1pPr>
          </a:lstStyle>
          <a:p>
            <a:pPr>
              <a:defRPr/>
            </a:pPr>
            <a:endParaRPr lang="vi-VN"/>
          </a:p>
        </p:txBody>
      </p:sp>
      <p:sp>
        <p:nvSpPr>
          <p:cNvPr id="4" name="Slide Number Placeholder 5"/>
          <p:cNvSpPr>
            <a:spLocks noGrp="1"/>
          </p:cNvSpPr>
          <p:nvPr>
            <p:ph type="sldNum" sz="quarter" idx="12"/>
          </p:nvPr>
        </p:nvSpPr>
        <p:spPr/>
        <p:txBody>
          <a:bodyPr/>
          <a:lstStyle>
            <a:lvl1pPr>
              <a:defRPr/>
            </a:lvl1pPr>
          </a:lstStyle>
          <a:p>
            <a:pPr>
              <a:defRPr/>
            </a:pPr>
            <a:fld id="{D1D22503-96B8-44FC-829D-F8BB18EFBA6E}" type="slidenum">
              <a:rPr lang="vi-VN" altLang="en-US"/>
              <a:t>‹#›</a:t>
            </a:fld>
            <a:endParaRPr lang="vi-VN" altLang="en-US"/>
          </a:p>
        </p:txBody>
      </p:sp>
    </p:spTree>
  </p:cSld>
  <p:clrMapOvr>
    <a:masterClrMapping/>
  </p:clrMapOvr>
  <p:hf sldNum="0" hdr="0" ftr="0" dt="0"/>
</p:sldLayout>
</file>

<file path=ppt/slideLayouts/slideLayout104.xml><?xml version="1.0" encoding="utf-8"?>
<p:sldLayout xmlns:a="http://schemas.openxmlformats.org/drawingml/2006/main" xmlns:r="http://schemas.openxmlformats.org/officeDocument/2006/relationships" xmlns:p="http://schemas.openxmlformats.org/presentationml/2006/main" type="blank" preserve="1">
  <p:cSld name="7_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58CF60AA-43CA-4C04-8630-68B06DD808ED}" type="datetimeFigureOut">
              <a:rPr lang="vi-VN"/>
              <a:t>24/01/2024</a:t>
            </a:fld>
            <a:endParaRPr lang="vi-VN"/>
          </a:p>
        </p:txBody>
      </p:sp>
      <p:sp>
        <p:nvSpPr>
          <p:cNvPr id="3" name="Footer Placeholder 4"/>
          <p:cNvSpPr>
            <a:spLocks noGrp="1"/>
          </p:cNvSpPr>
          <p:nvPr>
            <p:ph type="ftr" sz="quarter" idx="11"/>
          </p:nvPr>
        </p:nvSpPr>
        <p:spPr/>
        <p:txBody>
          <a:bodyPr/>
          <a:lstStyle>
            <a:lvl1pPr>
              <a:defRPr/>
            </a:lvl1pPr>
          </a:lstStyle>
          <a:p>
            <a:pPr>
              <a:defRPr/>
            </a:pPr>
            <a:endParaRPr lang="vi-VN"/>
          </a:p>
        </p:txBody>
      </p:sp>
      <p:sp>
        <p:nvSpPr>
          <p:cNvPr id="4" name="Slide Number Placeholder 5"/>
          <p:cNvSpPr>
            <a:spLocks noGrp="1"/>
          </p:cNvSpPr>
          <p:nvPr>
            <p:ph type="sldNum" sz="quarter" idx="12"/>
          </p:nvPr>
        </p:nvSpPr>
        <p:spPr/>
        <p:txBody>
          <a:bodyPr/>
          <a:lstStyle>
            <a:lvl1pPr>
              <a:defRPr/>
            </a:lvl1pPr>
          </a:lstStyle>
          <a:p>
            <a:pPr>
              <a:defRPr/>
            </a:pPr>
            <a:fld id="{2B3C1E3F-F180-4C8B-B7C1-37C71D7A27ED}" type="slidenum">
              <a:rPr lang="vi-VN" altLang="en-US"/>
              <a:t>‹#›</a:t>
            </a:fld>
            <a:endParaRPr lang="vi-VN" altLang="en-US"/>
          </a:p>
        </p:txBody>
      </p:sp>
    </p:spTree>
  </p:cSld>
  <p:clrMapOvr>
    <a:masterClrMapping/>
  </p:clrMapOvr>
  <p:hf sldNum="0" hdr="0" ftr="0" dt="0"/>
</p:sldLayout>
</file>

<file path=ppt/slideLayouts/slideLayout105.xml><?xml version="1.0" encoding="utf-8"?>
<p:sldLayout xmlns:a="http://schemas.openxmlformats.org/drawingml/2006/main" xmlns:r="http://schemas.openxmlformats.org/officeDocument/2006/relationships" xmlns:p="http://schemas.openxmlformats.org/presentationml/2006/main" type="blank" preserve="1">
  <p:cSld name="6_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438B2AED-ADC1-42B1-A455-686B88422756}" type="datetimeFigureOut">
              <a:rPr lang="vi-VN"/>
              <a:t>24/01/2024</a:t>
            </a:fld>
            <a:endParaRPr lang="vi-VN"/>
          </a:p>
        </p:txBody>
      </p:sp>
      <p:sp>
        <p:nvSpPr>
          <p:cNvPr id="3" name="Footer Placeholder 4"/>
          <p:cNvSpPr>
            <a:spLocks noGrp="1"/>
          </p:cNvSpPr>
          <p:nvPr>
            <p:ph type="ftr" sz="quarter" idx="11"/>
          </p:nvPr>
        </p:nvSpPr>
        <p:spPr/>
        <p:txBody>
          <a:bodyPr/>
          <a:lstStyle>
            <a:lvl1pPr>
              <a:defRPr/>
            </a:lvl1pPr>
          </a:lstStyle>
          <a:p>
            <a:pPr>
              <a:defRPr/>
            </a:pPr>
            <a:endParaRPr lang="vi-VN"/>
          </a:p>
        </p:txBody>
      </p:sp>
      <p:sp>
        <p:nvSpPr>
          <p:cNvPr id="4" name="Slide Number Placeholder 5"/>
          <p:cNvSpPr>
            <a:spLocks noGrp="1"/>
          </p:cNvSpPr>
          <p:nvPr>
            <p:ph type="sldNum" sz="quarter" idx="12"/>
          </p:nvPr>
        </p:nvSpPr>
        <p:spPr/>
        <p:txBody>
          <a:bodyPr/>
          <a:lstStyle>
            <a:lvl1pPr>
              <a:defRPr/>
            </a:lvl1pPr>
          </a:lstStyle>
          <a:p>
            <a:pPr>
              <a:defRPr/>
            </a:pPr>
            <a:fld id="{94AE4C72-244F-467C-9EBF-6EE74076B129}" type="slidenum">
              <a:rPr lang="vi-VN" altLang="en-US"/>
              <a:t>‹#›</a:t>
            </a:fld>
            <a:endParaRPr lang="vi-VN" altLang="en-US"/>
          </a:p>
        </p:txBody>
      </p:sp>
    </p:spTree>
  </p:cSld>
  <p:clrMapOvr>
    <a:masterClrMapping/>
  </p:clrMapOvr>
  <p:hf sldNum="0" hdr="0" ftr="0" dt="0"/>
</p:sldLayout>
</file>

<file path=ppt/slideLayouts/slideLayout106.xml><?xml version="1.0" encoding="utf-8"?>
<p:sldLayout xmlns:a="http://schemas.openxmlformats.org/drawingml/2006/main" xmlns:r="http://schemas.openxmlformats.org/officeDocument/2006/relationships" xmlns:p="http://schemas.openxmlformats.org/presentationml/2006/main" type="blank" preserve="1">
  <p:cSld name="5_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87A8BD4E-077B-427C-812B-76D5AE1707DE}" type="datetimeFigureOut">
              <a:rPr lang="vi-VN"/>
              <a:t>24/01/2024</a:t>
            </a:fld>
            <a:endParaRPr lang="vi-VN"/>
          </a:p>
        </p:txBody>
      </p:sp>
      <p:sp>
        <p:nvSpPr>
          <p:cNvPr id="3" name="Footer Placeholder 4"/>
          <p:cNvSpPr>
            <a:spLocks noGrp="1"/>
          </p:cNvSpPr>
          <p:nvPr>
            <p:ph type="ftr" sz="quarter" idx="11"/>
          </p:nvPr>
        </p:nvSpPr>
        <p:spPr/>
        <p:txBody>
          <a:bodyPr/>
          <a:lstStyle>
            <a:lvl1pPr>
              <a:defRPr/>
            </a:lvl1pPr>
          </a:lstStyle>
          <a:p>
            <a:pPr>
              <a:defRPr/>
            </a:pPr>
            <a:endParaRPr lang="vi-VN"/>
          </a:p>
        </p:txBody>
      </p:sp>
      <p:sp>
        <p:nvSpPr>
          <p:cNvPr id="4" name="Slide Number Placeholder 5"/>
          <p:cNvSpPr>
            <a:spLocks noGrp="1"/>
          </p:cNvSpPr>
          <p:nvPr>
            <p:ph type="sldNum" sz="quarter" idx="12"/>
          </p:nvPr>
        </p:nvSpPr>
        <p:spPr/>
        <p:txBody>
          <a:bodyPr/>
          <a:lstStyle>
            <a:lvl1pPr>
              <a:defRPr/>
            </a:lvl1pPr>
          </a:lstStyle>
          <a:p>
            <a:pPr>
              <a:defRPr/>
            </a:pPr>
            <a:fld id="{6574E0B7-6E4E-40C9-899A-AF70DFE8FE5C}" type="slidenum">
              <a:rPr lang="vi-VN" altLang="en-US"/>
              <a:t>‹#›</a:t>
            </a:fld>
            <a:endParaRPr lang="vi-VN" altLang="en-US"/>
          </a:p>
        </p:txBody>
      </p:sp>
    </p:spTree>
  </p:cSld>
  <p:clrMapOvr>
    <a:masterClrMapping/>
  </p:clrMapOvr>
  <p:hf sldNum="0" hdr="0" ftr="0" dt="0"/>
</p:sldLayout>
</file>

<file path=ppt/slideLayouts/slideLayout107.xml><?xml version="1.0" encoding="utf-8"?>
<p:sldLayout xmlns:a="http://schemas.openxmlformats.org/drawingml/2006/main" xmlns:r="http://schemas.openxmlformats.org/officeDocument/2006/relationships" xmlns:p="http://schemas.openxmlformats.org/presentationml/2006/main" type="blank" preserve="1">
  <p:cSld name="4_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FAACC56E-224C-483A-94B6-6735A8483623}" type="datetimeFigureOut">
              <a:rPr lang="vi-VN"/>
              <a:t>24/01/2024</a:t>
            </a:fld>
            <a:endParaRPr lang="vi-VN"/>
          </a:p>
        </p:txBody>
      </p:sp>
      <p:sp>
        <p:nvSpPr>
          <p:cNvPr id="3" name="Footer Placeholder 4"/>
          <p:cNvSpPr>
            <a:spLocks noGrp="1"/>
          </p:cNvSpPr>
          <p:nvPr>
            <p:ph type="ftr" sz="quarter" idx="11"/>
          </p:nvPr>
        </p:nvSpPr>
        <p:spPr/>
        <p:txBody>
          <a:bodyPr/>
          <a:lstStyle>
            <a:lvl1pPr>
              <a:defRPr/>
            </a:lvl1pPr>
          </a:lstStyle>
          <a:p>
            <a:pPr>
              <a:defRPr/>
            </a:pPr>
            <a:endParaRPr lang="vi-VN"/>
          </a:p>
        </p:txBody>
      </p:sp>
      <p:sp>
        <p:nvSpPr>
          <p:cNvPr id="4" name="Slide Number Placeholder 5"/>
          <p:cNvSpPr>
            <a:spLocks noGrp="1"/>
          </p:cNvSpPr>
          <p:nvPr>
            <p:ph type="sldNum" sz="quarter" idx="12"/>
          </p:nvPr>
        </p:nvSpPr>
        <p:spPr/>
        <p:txBody>
          <a:bodyPr/>
          <a:lstStyle>
            <a:lvl1pPr>
              <a:defRPr/>
            </a:lvl1pPr>
          </a:lstStyle>
          <a:p>
            <a:pPr>
              <a:defRPr/>
            </a:pPr>
            <a:fld id="{448A41DC-9897-49A4-955A-8DF5777A4704}" type="slidenum">
              <a:rPr lang="vi-VN" altLang="en-US"/>
              <a:t>‹#›</a:t>
            </a:fld>
            <a:endParaRPr lang="vi-VN" altLang="en-US"/>
          </a:p>
        </p:txBody>
      </p:sp>
    </p:spTree>
  </p:cSld>
  <p:clrMapOvr>
    <a:masterClrMapping/>
  </p:clrMapOvr>
  <p:hf sldNum="0" hdr="0" ftr="0" dt="0"/>
</p:sldLayout>
</file>

<file path=ppt/slideLayouts/slideLayout108.xml><?xml version="1.0" encoding="utf-8"?>
<p:sldLayout xmlns:a="http://schemas.openxmlformats.org/drawingml/2006/main" xmlns:r="http://schemas.openxmlformats.org/officeDocument/2006/relationships" xmlns:p="http://schemas.openxmlformats.org/presentationml/2006/main" type="blank" preserve="1">
  <p:cSld name="3_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B38E80F3-1F33-4915-BE79-B565E8775F78}" type="datetimeFigureOut">
              <a:rPr lang="vi-VN"/>
              <a:t>24/01/2024</a:t>
            </a:fld>
            <a:endParaRPr lang="vi-VN"/>
          </a:p>
        </p:txBody>
      </p:sp>
      <p:sp>
        <p:nvSpPr>
          <p:cNvPr id="3" name="Footer Placeholder 4"/>
          <p:cNvSpPr>
            <a:spLocks noGrp="1"/>
          </p:cNvSpPr>
          <p:nvPr>
            <p:ph type="ftr" sz="quarter" idx="11"/>
          </p:nvPr>
        </p:nvSpPr>
        <p:spPr/>
        <p:txBody>
          <a:bodyPr/>
          <a:lstStyle>
            <a:lvl1pPr>
              <a:defRPr/>
            </a:lvl1pPr>
          </a:lstStyle>
          <a:p>
            <a:pPr>
              <a:defRPr/>
            </a:pPr>
            <a:endParaRPr lang="vi-VN"/>
          </a:p>
        </p:txBody>
      </p:sp>
      <p:sp>
        <p:nvSpPr>
          <p:cNvPr id="4" name="Slide Number Placeholder 5"/>
          <p:cNvSpPr>
            <a:spLocks noGrp="1"/>
          </p:cNvSpPr>
          <p:nvPr>
            <p:ph type="sldNum" sz="quarter" idx="12"/>
          </p:nvPr>
        </p:nvSpPr>
        <p:spPr/>
        <p:txBody>
          <a:bodyPr/>
          <a:lstStyle>
            <a:lvl1pPr>
              <a:defRPr/>
            </a:lvl1pPr>
          </a:lstStyle>
          <a:p>
            <a:pPr>
              <a:defRPr/>
            </a:pPr>
            <a:fld id="{4B78B535-6C36-4DB6-83CF-042E02C395E0}" type="slidenum">
              <a:rPr lang="vi-VN" altLang="en-US"/>
              <a:t>‹#›</a:t>
            </a:fld>
            <a:endParaRPr lang="vi-VN" altLang="en-US"/>
          </a:p>
        </p:txBody>
      </p:sp>
    </p:spTree>
  </p:cSld>
  <p:clrMapOvr>
    <a:masterClrMapping/>
  </p:clrMapOvr>
  <p:hf sldNum="0" hdr="0" ftr="0" dt="0"/>
</p:sldLayout>
</file>

<file path=ppt/slideLayouts/slideLayout109.xml><?xml version="1.0" encoding="utf-8"?>
<p:sldLayout xmlns:a="http://schemas.openxmlformats.org/drawingml/2006/main" xmlns:r="http://schemas.openxmlformats.org/officeDocument/2006/relationships" xmlns:p="http://schemas.openxmlformats.org/presentationml/2006/main" type="blank" preserve="1">
  <p:cSld name="2_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0248AA50-FD16-400B-A6E9-9786F13C7BD9}" type="datetimeFigureOut">
              <a:rPr lang="vi-VN"/>
              <a:t>24/01/2024</a:t>
            </a:fld>
            <a:endParaRPr lang="vi-VN"/>
          </a:p>
        </p:txBody>
      </p:sp>
      <p:sp>
        <p:nvSpPr>
          <p:cNvPr id="3" name="Footer Placeholder 4"/>
          <p:cNvSpPr>
            <a:spLocks noGrp="1"/>
          </p:cNvSpPr>
          <p:nvPr>
            <p:ph type="ftr" sz="quarter" idx="11"/>
          </p:nvPr>
        </p:nvSpPr>
        <p:spPr/>
        <p:txBody>
          <a:bodyPr/>
          <a:lstStyle>
            <a:lvl1pPr>
              <a:defRPr/>
            </a:lvl1pPr>
          </a:lstStyle>
          <a:p>
            <a:pPr>
              <a:defRPr/>
            </a:pPr>
            <a:endParaRPr lang="vi-VN"/>
          </a:p>
        </p:txBody>
      </p:sp>
      <p:sp>
        <p:nvSpPr>
          <p:cNvPr id="4" name="Slide Number Placeholder 5"/>
          <p:cNvSpPr>
            <a:spLocks noGrp="1"/>
          </p:cNvSpPr>
          <p:nvPr>
            <p:ph type="sldNum" sz="quarter" idx="12"/>
          </p:nvPr>
        </p:nvSpPr>
        <p:spPr/>
        <p:txBody>
          <a:bodyPr/>
          <a:lstStyle>
            <a:lvl1pPr>
              <a:defRPr/>
            </a:lvl1pPr>
          </a:lstStyle>
          <a:p>
            <a:pPr>
              <a:defRPr/>
            </a:pPr>
            <a:fld id="{61A15293-5662-4429-9AB1-A754F6507643}" type="slidenum">
              <a:rPr lang="vi-VN" altLang="en-US"/>
              <a:t>‹#›</a:t>
            </a:fld>
            <a:endParaRPr lang="vi-VN" altLang="en-US"/>
          </a:p>
        </p:txBody>
      </p:sp>
    </p:spTree>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100_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331FC7C4-364A-46E9-9CE2-FEF6C6A07669}" type="datetimeFigureOut">
              <a:rPr lang="vi-VN"/>
              <a:t>24/01/2024</a:t>
            </a:fld>
            <a:endParaRPr lang="vi-VN"/>
          </a:p>
        </p:txBody>
      </p:sp>
      <p:sp>
        <p:nvSpPr>
          <p:cNvPr id="3" name="Footer Placeholder 4"/>
          <p:cNvSpPr>
            <a:spLocks noGrp="1"/>
          </p:cNvSpPr>
          <p:nvPr>
            <p:ph type="ftr" sz="quarter" idx="11"/>
          </p:nvPr>
        </p:nvSpPr>
        <p:spPr/>
        <p:txBody>
          <a:bodyPr/>
          <a:lstStyle>
            <a:lvl1pPr>
              <a:defRPr/>
            </a:lvl1pPr>
          </a:lstStyle>
          <a:p>
            <a:pPr>
              <a:defRPr/>
            </a:pPr>
            <a:endParaRPr lang="vi-VN"/>
          </a:p>
        </p:txBody>
      </p:sp>
      <p:sp>
        <p:nvSpPr>
          <p:cNvPr id="4" name="Slide Number Placeholder 5"/>
          <p:cNvSpPr>
            <a:spLocks noGrp="1"/>
          </p:cNvSpPr>
          <p:nvPr>
            <p:ph type="sldNum" sz="quarter" idx="12"/>
          </p:nvPr>
        </p:nvSpPr>
        <p:spPr/>
        <p:txBody>
          <a:bodyPr/>
          <a:lstStyle>
            <a:lvl1pPr>
              <a:defRPr/>
            </a:lvl1pPr>
          </a:lstStyle>
          <a:p>
            <a:pPr>
              <a:defRPr/>
            </a:pPr>
            <a:fld id="{E4DB1D10-74C6-4CB3-BFC6-AD489198119D}" type="slidenum">
              <a:rPr lang="vi-VN" altLang="en-US"/>
              <a:t>‹#›</a:t>
            </a:fld>
            <a:endParaRPr lang="vi-VN" altLang="en-US"/>
          </a:p>
        </p:txBody>
      </p:sp>
    </p:spTree>
  </p:cSld>
  <p:clrMapOvr>
    <a:masterClrMapping/>
  </p:clrMapOvr>
  <p:timing>
    <p:tnLst>
      <p:par>
        <p:cTn id="1" dur="indefinite" restart="never" nodeType="tmRoot"/>
      </p:par>
    </p:tnLst>
  </p:timing>
  <p:hf sldNum="0" hdr="0" ftr="0" dt="0"/>
</p:sldLayout>
</file>

<file path=ppt/slideLayouts/slideLayout110.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FCBE8EE2-2506-45FA-A324-45B70187765A}" type="datetimeFigureOut">
              <a:rPr lang="vi-VN"/>
              <a:t>24/01/2024</a:t>
            </a:fld>
            <a:endParaRPr lang="vi-VN"/>
          </a:p>
        </p:txBody>
      </p:sp>
      <p:sp>
        <p:nvSpPr>
          <p:cNvPr id="3" name="Footer Placeholder 4"/>
          <p:cNvSpPr>
            <a:spLocks noGrp="1"/>
          </p:cNvSpPr>
          <p:nvPr>
            <p:ph type="ftr" sz="quarter" idx="11"/>
          </p:nvPr>
        </p:nvSpPr>
        <p:spPr/>
        <p:txBody>
          <a:bodyPr/>
          <a:lstStyle>
            <a:lvl1pPr>
              <a:defRPr/>
            </a:lvl1pPr>
          </a:lstStyle>
          <a:p>
            <a:pPr>
              <a:defRPr/>
            </a:pPr>
            <a:endParaRPr lang="vi-VN"/>
          </a:p>
        </p:txBody>
      </p:sp>
      <p:sp>
        <p:nvSpPr>
          <p:cNvPr id="4" name="Slide Number Placeholder 5"/>
          <p:cNvSpPr>
            <a:spLocks noGrp="1"/>
          </p:cNvSpPr>
          <p:nvPr>
            <p:ph type="sldNum" sz="quarter" idx="12"/>
          </p:nvPr>
        </p:nvSpPr>
        <p:spPr/>
        <p:txBody>
          <a:bodyPr/>
          <a:lstStyle>
            <a:lvl1pPr>
              <a:defRPr/>
            </a:lvl1pPr>
          </a:lstStyle>
          <a:p>
            <a:pPr>
              <a:defRPr/>
            </a:pPr>
            <a:fld id="{6173B91C-2137-4420-987C-CBDAFDDAB847}" type="slidenum">
              <a:rPr lang="vi-VN" altLang="en-US"/>
              <a:t>‹#›</a:t>
            </a:fld>
            <a:endParaRPr lang="vi-VN" altLang="en-US"/>
          </a:p>
        </p:txBody>
      </p:sp>
    </p:spTree>
  </p:cSld>
  <p:clrMapOvr>
    <a:masterClrMapping/>
  </p:clrMapOvr>
  <p:hf sldNum="0" hdr="0" ftr="0" dt="0"/>
</p:sldLayout>
</file>

<file path=ppt/slideLayouts/slideLayout1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vi-VN"/>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E655F9C6-D5B3-425C-BC9C-7B1AF8B577D0}" type="datetimeFigureOut">
              <a:rPr lang="vi-VN"/>
              <a:t>24/01/2024</a:t>
            </a:fld>
            <a:endParaRPr lang="vi-VN"/>
          </a:p>
        </p:txBody>
      </p:sp>
      <p:sp>
        <p:nvSpPr>
          <p:cNvPr id="6" name="Footer Placeholder 4"/>
          <p:cNvSpPr>
            <a:spLocks noGrp="1"/>
          </p:cNvSpPr>
          <p:nvPr>
            <p:ph type="ftr" sz="quarter" idx="11"/>
          </p:nvPr>
        </p:nvSpPr>
        <p:spPr/>
        <p:txBody>
          <a:bodyPr/>
          <a:lstStyle>
            <a:lvl1pPr>
              <a:defRPr/>
            </a:lvl1pPr>
          </a:lstStyle>
          <a:p>
            <a:pPr>
              <a:defRPr/>
            </a:pPr>
            <a:endParaRPr lang="vi-VN"/>
          </a:p>
        </p:txBody>
      </p:sp>
      <p:sp>
        <p:nvSpPr>
          <p:cNvPr id="7" name="Slide Number Placeholder 5"/>
          <p:cNvSpPr>
            <a:spLocks noGrp="1"/>
          </p:cNvSpPr>
          <p:nvPr>
            <p:ph type="sldNum" sz="quarter" idx="12"/>
          </p:nvPr>
        </p:nvSpPr>
        <p:spPr/>
        <p:txBody>
          <a:bodyPr/>
          <a:lstStyle>
            <a:lvl1pPr>
              <a:defRPr/>
            </a:lvl1pPr>
          </a:lstStyle>
          <a:p>
            <a:pPr>
              <a:defRPr/>
            </a:pPr>
            <a:fld id="{A1C6AD5B-2C60-44F6-9A32-1B9A4ABA860A}" type="slidenum">
              <a:rPr lang="vi-VN" altLang="en-US"/>
              <a:t>‹#›</a:t>
            </a:fld>
            <a:endParaRPr lang="vi-VN" altLang="en-US"/>
          </a:p>
        </p:txBody>
      </p:sp>
    </p:spTree>
  </p:cSld>
  <p:clrMapOvr>
    <a:masterClrMapping/>
  </p:clrMapOvr>
  <p:hf sldNum="0" hdr="0" ftr="0" dt="0"/>
</p:sldLayout>
</file>

<file path=ppt/slideLayouts/slideLayout1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vi-VN"/>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vi-VN" noProof="0" smtClean="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89D7395B-0050-4EE2-B5AA-FB9B88B593AB}" type="datetimeFigureOut">
              <a:rPr lang="vi-VN"/>
              <a:t>24/01/2024</a:t>
            </a:fld>
            <a:endParaRPr lang="vi-VN"/>
          </a:p>
        </p:txBody>
      </p:sp>
      <p:sp>
        <p:nvSpPr>
          <p:cNvPr id="6" name="Footer Placeholder 4"/>
          <p:cNvSpPr>
            <a:spLocks noGrp="1"/>
          </p:cNvSpPr>
          <p:nvPr>
            <p:ph type="ftr" sz="quarter" idx="11"/>
          </p:nvPr>
        </p:nvSpPr>
        <p:spPr/>
        <p:txBody>
          <a:bodyPr/>
          <a:lstStyle>
            <a:lvl1pPr>
              <a:defRPr/>
            </a:lvl1pPr>
          </a:lstStyle>
          <a:p>
            <a:pPr>
              <a:defRPr/>
            </a:pPr>
            <a:endParaRPr lang="vi-VN"/>
          </a:p>
        </p:txBody>
      </p:sp>
      <p:sp>
        <p:nvSpPr>
          <p:cNvPr id="7" name="Slide Number Placeholder 5"/>
          <p:cNvSpPr>
            <a:spLocks noGrp="1"/>
          </p:cNvSpPr>
          <p:nvPr>
            <p:ph type="sldNum" sz="quarter" idx="12"/>
          </p:nvPr>
        </p:nvSpPr>
        <p:spPr/>
        <p:txBody>
          <a:bodyPr/>
          <a:lstStyle>
            <a:lvl1pPr>
              <a:defRPr/>
            </a:lvl1pPr>
          </a:lstStyle>
          <a:p>
            <a:pPr>
              <a:defRPr/>
            </a:pPr>
            <a:fld id="{28735C81-6AB0-4360-9A93-E3D0DDEDF678}" type="slidenum">
              <a:rPr lang="vi-VN" altLang="en-US"/>
              <a:t>‹#›</a:t>
            </a:fld>
            <a:endParaRPr lang="vi-VN" altLang="en-US"/>
          </a:p>
        </p:txBody>
      </p:sp>
    </p:spTree>
  </p:cSld>
  <p:clrMapOvr>
    <a:masterClrMapping/>
  </p:clrMapOvr>
  <p:hf sldNum="0" hdr="0" ftr="0" dt="0"/>
</p:sldLayout>
</file>

<file path=ppt/slideLayouts/slideLayout1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10"/>
          </p:nvPr>
        </p:nvSpPr>
        <p:spPr/>
        <p:txBody>
          <a:bodyPr/>
          <a:lstStyle>
            <a:lvl1pPr>
              <a:defRPr/>
            </a:lvl1pPr>
          </a:lstStyle>
          <a:p>
            <a:pPr>
              <a:defRPr/>
            </a:pPr>
            <a:fld id="{E5ECB8F7-1617-483B-A477-8D2BE5BDA6C7}" type="datetimeFigureOut">
              <a:rPr lang="vi-VN"/>
              <a:t>24/01/2024</a:t>
            </a:fld>
            <a:endParaRPr lang="vi-VN"/>
          </a:p>
        </p:txBody>
      </p:sp>
      <p:sp>
        <p:nvSpPr>
          <p:cNvPr id="5" name="Footer Placeholder 4"/>
          <p:cNvSpPr>
            <a:spLocks noGrp="1"/>
          </p:cNvSpPr>
          <p:nvPr>
            <p:ph type="ftr" sz="quarter" idx="11"/>
          </p:nvPr>
        </p:nvSpPr>
        <p:spPr/>
        <p:txBody>
          <a:bodyPr/>
          <a:lstStyle>
            <a:lvl1pPr>
              <a:defRPr/>
            </a:lvl1pPr>
          </a:lstStyle>
          <a:p>
            <a:pPr>
              <a:defRPr/>
            </a:pPr>
            <a:endParaRPr lang="vi-VN"/>
          </a:p>
        </p:txBody>
      </p:sp>
      <p:sp>
        <p:nvSpPr>
          <p:cNvPr id="6" name="Slide Number Placeholder 5"/>
          <p:cNvSpPr>
            <a:spLocks noGrp="1"/>
          </p:cNvSpPr>
          <p:nvPr>
            <p:ph type="sldNum" sz="quarter" idx="12"/>
          </p:nvPr>
        </p:nvSpPr>
        <p:spPr/>
        <p:txBody>
          <a:bodyPr/>
          <a:lstStyle>
            <a:lvl1pPr>
              <a:defRPr/>
            </a:lvl1pPr>
          </a:lstStyle>
          <a:p>
            <a:pPr>
              <a:defRPr/>
            </a:pPr>
            <a:fld id="{5EF06C88-1190-438B-B563-FAEF36E6AC5F}" type="slidenum">
              <a:rPr lang="vi-VN" altLang="en-US"/>
              <a:t>‹#›</a:t>
            </a:fld>
            <a:endParaRPr lang="vi-VN" altLang="en-US"/>
          </a:p>
        </p:txBody>
      </p:sp>
    </p:spTree>
  </p:cSld>
  <p:clrMapOvr>
    <a:masterClrMapping/>
  </p:clrMapOvr>
  <p:hf sldNum="0" hdr="0" ftr="0" dt="0"/>
</p:sldLayout>
</file>

<file path=ppt/slideLayouts/slideLayout1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smtClean="0"/>
              <a:t>Click to edit Master title style</a:t>
            </a:r>
            <a:endParaRPr lang="vi-VN"/>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10"/>
          </p:nvPr>
        </p:nvSpPr>
        <p:spPr/>
        <p:txBody>
          <a:bodyPr/>
          <a:lstStyle>
            <a:lvl1pPr>
              <a:defRPr/>
            </a:lvl1pPr>
          </a:lstStyle>
          <a:p>
            <a:pPr>
              <a:defRPr/>
            </a:pPr>
            <a:fld id="{4977C18A-5C5C-4536-B705-E85E4D2F57B9}" type="datetimeFigureOut">
              <a:rPr lang="vi-VN"/>
              <a:t>24/01/2024</a:t>
            </a:fld>
            <a:endParaRPr lang="vi-VN"/>
          </a:p>
        </p:txBody>
      </p:sp>
      <p:sp>
        <p:nvSpPr>
          <p:cNvPr id="5" name="Footer Placeholder 4"/>
          <p:cNvSpPr>
            <a:spLocks noGrp="1"/>
          </p:cNvSpPr>
          <p:nvPr>
            <p:ph type="ftr" sz="quarter" idx="11"/>
          </p:nvPr>
        </p:nvSpPr>
        <p:spPr/>
        <p:txBody>
          <a:bodyPr/>
          <a:lstStyle>
            <a:lvl1pPr>
              <a:defRPr/>
            </a:lvl1pPr>
          </a:lstStyle>
          <a:p>
            <a:pPr>
              <a:defRPr/>
            </a:pPr>
            <a:endParaRPr lang="vi-VN"/>
          </a:p>
        </p:txBody>
      </p:sp>
      <p:sp>
        <p:nvSpPr>
          <p:cNvPr id="6" name="Slide Number Placeholder 5"/>
          <p:cNvSpPr>
            <a:spLocks noGrp="1"/>
          </p:cNvSpPr>
          <p:nvPr>
            <p:ph type="sldNum" sz="quarter" idx="12"/>
          </p:nvPr>
        </p:nvSpPr>
        <p:spPr/>
        <p:txBody>
          <a:bodyPr/>
          <a:lstStyle>
            <a:lvl1pPr>
              <a:defRPr/>
            </a:lvl1pPr>
          </a:lstStyle>
          <a:p>
            <a:pPr>
              <a:defRPr/>
            </a:pPr>
            <a:fld id="{7805B91F-3D57-4B95-9CFB-98A0A1C3FBEB}" type="slidenum">
              <a:rPr lang="vi-VN" altLang="en-US"/>
              <a:t>‹#›</a:t>
            </a:fld>
            <a:endParaRPr lang="vi-VN" altLang="en-US"/>
          </a:p>
        </p:txBody>
      </p:sp>
    </p:spTree>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99_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331FC7C4-364A-46E9-9CE2-FEF6C6A07669}" type="datetimeFigureOut">
              <a:rPr lang="vi-VN"/>
              <a:t>24/01/2024</a:t>
            </a:fld>
            <a:endParaRPr lang="vi-VN"/>
          </a:p>
        </p:txBody>
      </p:sp>
      <p:sp>
        <p:nvSpPr>
          <p:cNvPr id="3" name="Footer Placeholder 4"/>
          <p:cNvSpPr>
            <a:spLocks noGrp="1"/>
          </p:cNvSpPr>
          <p:nvPr>
            <p:ph type="ftr" sz="quarter" idx="11"/>
          </p:nvPr>
        </p:nvSpPr>
        <p:spPr/>
        <p:txBody>
          <a:bodyPr/>
          <a:lstStyle>
            <a:lvl1pPr>
              <a:defRPr/>
            </a:lvl1pPr>
          </a:lstStyle>
          <a:p>
            <a:pPr>
              <a:defRPr/>
            </a:pPr>
            <a:endParaRPr lang="vi-VN"/>
          </a:p>
        </p:txBody>
      </p:sp>
      <p:sp>
        <p:nvSpPr>
          <p:cNvPr id="4" name="Slide Number Placeholder 5"/>
          <p:cNvSpPr>
            <a:spLocks noGrp="1"/>
          </p:cNvSpPr>
          <p:nvPr>
            <p:ph type="sldNum" sz="quarter" idx="12"/>
          </p:nvPr>
        </p:nvSpPr>
        <p:spPr/>
        <p:txBody>
          <a:bodyPr/>
          <a:lstStyle>
            <a:lvl1pPr>
              <a:defRPr/>
            </a:lvl1pPr>
          </a:lstStyle>
          <a:p>
            <a:pPr>
              <a:defRPr/>
            </a:pPr>
            <a:fld id="{E4DB1D10-74C6-4CB3-BFC6-AD489198119D}" type="slidenum">
              <a:rPr lang="vi-VN" altLang="en-US"/>
              <a:t>‹#›</a:t>
            </a:fld>
            <a:endParaRPr lang="vi-VN" altLang="en-US"/>
          </a:p>
        </p:txBody>
      </p:sp>
    </p:spTree>
  </p:cSld>
  <p:clrMapOvr>
    <a:masterClrMapping/>
  </p:clrMapOvr>
  <p:timing>
    <p:tnLst>
      <p:par>
        <p:cTn id="1" dur="indefinite" restart="never" nodeType="tmRoot"/>
      </p:par>
    </p:tnLst>
  </p:timing>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98_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331FC7C4-364A-46E9-9CE2-FEF6C6A07669}" type="datetimeFigureOut">
              <a:rPr lang="vi-VN"/>
              <a:t>24/01/2024</a:t>
            </a:fld>
            <a:endParaRPr lang="vi-VN"/>
          </a:p>
        </p:txBody>
      </p:sp>
      <p:sp>
        <p:nvSpPr>
          <p:cNvPr id="3" name="Footer Placeholder 4"/>
          <p:cNvSpPr>
            <a:spLocks noGrp="1"/>
          </p:cNvSpPr>
          <p:nvPr>
            <p:ph type="ftr" sz="quarter" idx="11"/>
          </p:nvPr>
        </p:nvSpPr>
        <p:spPr/>
        <p:txBody>
          <a:bodyPr/>
          <a:lstStyle>
            <a:lvl1pPr>
              <a:defRPr/>
            </a:lvl1pPr>
          </a:lstStyle>
          <a:p>
            <a:pPr>
              <a:defRPr/>
            </a:pPr>
            <a:endParaRPr lang="vi-VN"/>
          </a:p>
        </p:txBody>
      </p:sp>
      <p:sp>
        <p:nvSpPr>
          <p:cNvPr id="4" name="Slide Number Placeholder 5"/>
          <p:cNvSpPr>
            <a:spLocks noGrp="1"/>
          </p:cNvSpPr>
          <p:nvPr>
            <p:ph type="sldNum" sz="quarter" idx="12"/>
          </p:nvPr>
        </p:nvSpPr>
        <p:spPr/>
        <p:txBody>
          <a:bodyPr/>
          <a:lstStyle>
            <a:lvl1pPr>
              <a:defRPr/>
            </a:lvl1pPr>
          </a:lstStyle>
          <a:p>
            <a:pPr>
              <a:defRPr/>
            </a:pPr>
            <a:fld id="{E4DB1D10-74C6-4CB3-BFC6-AD489198119D}" type="slidenum">
              <a:rPr lang="vi-VN" altLang="en-US"/>
              <a:t>‹#›</a:t>
            </a:fld>
            <a:endParaRPr lang="vi-VN" altLang="en-US"/>
          </a:p>
        </p:txBody>
      </p:sp>
    </p:spTree>
  </p:cSld>
  <p:clrMapOvr>
    <a:masterClrMapping/>
  </p:clrMapOvr>
  <p:timing>
    <p:tnLst>
      <p:par>
        <p:cTn id="1" dur="indefinite" restart="never" nodeType="tmRoot"/>
      </p:par>
    </p:tnLst>
  </p:timing>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97_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331FC7C4-364A-46E9-9CE2-FEF6C6A07669}" type="datetimeFigureOut">
              <a:rPr lang="vi-VN"/>
              <a:t>24/01/2024</a:t>
            </a:fld>
            <a:endParaRPr lang="vi-VN"/>
          </a:p>
        </p:txBody>
      </p:sp>
      <p:sp>
        <p:nvSpPr>
          <p:cNvPr id="3" name="Footer Placeholder 4"/>
          <p:cNvSpPr>
            <a:spLocks noGrp="1"/>
          </p:cNvSpPr>
          <p:nvPr>
            <p:ph type="ftr" sz="quarter" idx="11"/>
          </p:nvPr>
        </p:nvSpPr>
        <p:spPr/>
        <p:txBody>
          <a:bodyPr/>
          <a:lstStyle>
            <a:lvl1pPr>
              <a:defRPr/>
            </a:lvl1pPr>
          </a:lstStyle>
          <a:p>
            <a:pPr>
              <a:defRPr/>
            </a:pPr>
            <a:endParaRPr lang="vi-VN"/>
          </a:p>
        </p:txBody>
      </p:sp>
      <p:sp>
        <p:nvSpPr>
          <p:cNvPr id="4" name="Slide Number Placeholder 5"/>
          <p:cNvSpPr>
            <a:spLocks noGrp="1"/>
          </p:cNvSpPr>
          <p:nvPr>
            <p:ph type="sldNum" sz="quarter" idx="12"/>
          </p:nvPr>
        </p:nvSpPr>
        <p:spPr/>
        <p:txBody>
          <a:bodyPr/>
          <a:lstStyle>
            <a:lvl1pPr>
              <a:defRPr/>
            </a:lvl1pPr>
          </a:lstStyle>
          <a:p>
            <a:pPr>
              <a:defRPr/>
            </a:pPr>
            <a:fld id="{E4DB1D10-74C6-4CB3-BFC6-AD489198119D}" type="slidenum">
              <a:rPr lang="vi-VN" altLang="en-US"/>
              <a:t>‹#›</a:t>
            </a:fld>
            <a:endParaRPr lang="vi-VN" altLang="en-US"/>
          </a:p>
        </p:txBody>
      </p:sp>
    </p:spTree>
  </p:cSld>
  <p:clrMapOvr>
    <a:masterClrMapping/>
  </p:clrMapOvr>
  <p:timing>
    <p:tnLst>
      <p:par>
        <p:cTn id="1" dur="indefinite" restart="never" nodeType="tmRoot"/>
      </p:par>
    </p:tnLst>
  </p:timing>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reserve="1">
  <p:cSld name="96_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331FC7C4-364A-46E9-9CE2-FEF6C6A07669}" type="datetimeFigureOut">
              <a:rPr lang="vi-VN"/>
              <a:t>24/01/2024</a:t>
            </a:fld>
            <a:endParaRPr lang="vi-VN"/>
          </a:p>
        </p:txBody>
      </p:sp>
      <p:sp>
        <p:nvSpPr>
          <p:cNvPr id="3" name="Footer Placeholder 4"/>
          <p:cNvSpPr>
            <a:spLocks noGrp="1"/>
          </p:cNvSpPr>
          <p:nvPr>
            <p:ph type="ftr" sz="quarter" idx="11"/>
          </p:nvPr>
        </p:nvSpPr>
        <p:spPr/>
        <p:txBody>
          <a:bodyPr/>
          <a:lstStyle>
            <a:lvl1pPr>
              <a:defRPr/>
            </a:lvl1pPr>
          </a:lstStyle>
          <a:p>
            <a:pPr>
              <a:defRPr/>
            </a:pPr>
            <a:endParaRPr lang="vi-VN"/>
          </a:p>
        </p:txBody>
      </p:sp>
      <p:sp>
        <p:nvSpPr>
          <p:cNvPr id="4" name="Slide Number Placeholder 5"/>
          <p:cNvSpPr>
            <a:spLocks noGrp="1"/>
          </p:cNvSpPr>
          <p:nvPr>
            <p:ph type="sldNum" sz="quarter" idx="12"/>
          </p:nvPr>
        </p:nvSpPr>
        <p:spPr/>
        <p:txBody>
          <a:bodyPr/>
          <a:lstStyle>
            <a:lvl1pPr>
              <a:defRPr/>
            </a:lvl1pPr>
          </a:lstStyle>
          <a:p>
            <a:pPr>
              <a:defRPr/>
            </a:pPr>
            <a:fld id="{E4DB1D10-74C6-4CB3-BFC6-AD489198119D}" type="slidenum">
              <a:rPr lang="vi-VN" altLang="en-US"/>
              <a:t>‹#›</a:t>
            </a:fld>
            <a:endParaRPr lang="vi-VN" altLang="en-US"/>
          </a:p>
        </p:txBody>
      </p:sp>
    </p:spTree>
  </p:cSld>
  <p:clrMapOvr>
    <a:masterClrMapping/>
  </p:clrMapOvr>
  <p:timing>
    <p:tnLst>
      <p:par>
        <p:cTn id="1" dur="indefinite" restart="never" nodeType="tmRoot"/>
      </p:par>
    </p:tnLst>
  </p:timing>
  <p:hf sldNum="0"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95_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331FC7C4-364A-46E9-9CE2-FEF6C6A07669}" type="datetimeFigureOut">
              <a:rPr lang="vi-VN"/>
              <a:t>24/01/2024</a:t>
            </a:fld>
            <a:endParaRPr lang="vi-VN"/>
          </a:p>
        </p:txBody>
      </p:sp>
      <p:sp>
        <p:nvSpPr>
          <p:cNvPr id="3" name="Footer Placeholder 4"/>
          <p:cNvSpPr>
            <a:spLocks noGrp="1"/>
          </p:cNvSpPr>
          <p:nvPr>
            <p:ph type="ftr" sz="quarter" idx="11"/>
          </p:nvPr>
        </p:nvSpPr>
        <p:spPr/>
        <p:txBody>
          <a:bodyPr/>
          <a:lstStyle>
            <a:lvl1pPr>
              <a:defRPr/>
            </a:lvl1pPr>
          </a:lstStyle>
          <a:p>
            <a:pPr>
              <a:defRPr/>
            </a:pPr>
            <a:endParaRPr lang="vi-VN"/>
          </a:p>
        </p:txBody>
      </p:sp>
      <p:sp>
        <p:nvSpPr>
          <p:cNvPr id="4" name="Slide Number Placeholder 5"/>
          <p:cNvSpPr>
            <a:spLocks noGrp="1"/>
          </p:cNvSpPr>
          <p:nvPr>
            <p:ph type="sldNum" sz="quarter" idx="12"/>
          </p:nvPr>
        </p:nvSpPr>
        <p:spPr/>
        <p:txBody>
          <a:bodyPr/>
          <a:lstStyle>
            <a:lvl1pPr>
              <a:defRPr/>
            </a:lvl1pPr>
          </a:lstStyle>
          <a:p>
            <a:pPr>
              <a:defRPr/>
            </a:pPr>
            <a:fld id="{E4DB1D10-74C6-4CB3-BFC6-AD489198119D}" type="slidenum">
              <a:rPr lang="vi-VN" altLang="en-US"/>
              <a:t>‹#›</a:t>
            </a:fld>
            <a:endParaRPr lang="vi-VN" altLang="en-US"/>
          </a:p>
        </p:txBody>
      </p:sp>
    </p:spTree>
  </p:cSld>
  <p:clrMapOvr>
    <a:masterClrMapping/>
  </p:clrMapOvr>
  <p:timing>
    <p:tnLst>
      <p:par>
        <p:cTn id="1" dur="indefinite" restart="never" nodeType="tmRoot"/>
      </p:par>
    </p:tnLst>
  </p:timing>
  <p:hf sldNum="0" hdr="0" ftr="0" dt="0"/>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94_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331FC7C4-364A-46E9-9CE2-FEF6C6A07669}" type="datetimeFigureOut">
              <a:rPr lang="vi-VN"/>
              <a:t>24/01/2024</a:t>
            </a:fld>
            <a:endParaRPr lang="vi-VN"/>
          </a:p>
        </p:txBody>
      </p:sp>
      <p:sp>
        <p:nvSpPr>
          <p:cNvPr id="3" name="Footer Placeholder 4"/>
          <p:cNvSpPr>
            <a:spLocks noGrp="1"/>
          </p:cNvSpPr>
          <p:nvPr>
            <p:ph type="ftr" sz="quarter" idx="11"/>
          </p:nvPr>
        </p:nvSpPr>
        <p:spPr/>
        <p:txBody>
          <a:bodyPr/>
          <a:lstStyle>
            <a:lvl1pPr>
              <a:defRPr/>
            </a:lvl1pPr>
          </a:lstStyle>
          <a:p>
            <a:pPr>
              <a:defRPr/>
            </a:pPr>
            <a:endParaRPr lang="vi-VN"/>
          </a:p>
        </p:txBody>
      </p:sp>
      <p:sp>
        <p:nvSpPr>
          <p:cNvPr id="4" name="Slide Number Placeholder 5"/>
          <p:cNvSpPr>
            <a:spLocks noGrp="1"/>
          </p:cNvSpPr>
          <p:nvPr>
            <p:ph type="sldNum" sz="quarter" idx="12"/>
          </p:nvPr>
        </p:nvSpPr>
        <p:spPr/>
        <p:txBody>
          <a:bodyPr/>
          <a:lstStyle>
            <a:lvl1pPr>
              <a:defRPr/>
            </a:lvl1pPr>
          </a:lstStyle>
          <a:p>
            <a:pPr>
              <a:defRPr/>
            </a:pPr>
            <a:fld id="{E4DB1D10-74C6-4CB3-BFC6-AD489198119D}" type="slidenum">
              <a:rPr lang="vi-VN" altLang="en-US"/>
              <a:t>‹#›</a:t>
            </a:fld>
            <a:endParaRPr lang="vi-VN" altLang="en-US"/>
          </a:p>
        </p:txBody>
      </p:sp>
    </p:spTree>
  </p:cSld>
  <p:clrMapOvr>
    <a:masterClrMapping/>
  </p:clrMapOvr>
  <p:timing>
    <p:tnLst>
      <p:par>
        <p:cTn id="1" dur="indefinite" restart="never" nodeType="tmRoot"/>
      </p:par>
    </p:tnLst>
  </p:timing>
  <p:hf sldNum="0" hdr="0" ftr="0" dt="0"/>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93_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331FC7C4-364A-46E9-9CE2-FEF6C6A07669}" type="datetimeFigureOut">
              <a:rPr lang="vi-VN"/>
              <a:t>24/01/2024</a:t>
            </a:fld>
            <a:endParaRPr lang="vi-VN"/>
          </a:p>
        </p:txBody>
      </p:sp>
      <p:sp>
        <p:nvSpPr>
          <p:cNvPr id="3" name="Footer Placeholder 4"/>
          <p:cNvSpPr>
            <a:spLocks noGrp="1"/>
          </p:cNvSpPr>
          <p:nvPr>
            <p:ph type="ftr" sz="quarter" idx="11"/>
          </p:nvPr>
        </p:nvSpPr>
        <p:spPr/>
        <p:txBody>
          <a:bodyPr/>
          <a:lstStyle>
            <a:lvl1pPr>
              <a:defRPr/>
            </a:lvl1pPr>
          </a:lstStyle>
          <a:p>
            <a:pPr>
              <a:defRPr/>
            </a:pPr>
            <a:endParaRPr lang="vi-VN"/>
          </a:p>
        </p:txBody>
      </p:sp>
      <p:sp>
        <p:nvSpPr>
          <p:cNvPr id="4" name="Slide Number Placeholder 5"/>
          <p:cNvSpPr>
            <a:spLocks noGrp="1"/>
          </p:cNvSpPr>
          <p:nvPr>
            <p:ph type="sldNum" sz="quarter" idx="12"/>
          </p:nvPr>
        </p:nvSpPr>
        <p:spPr/>
        <p:txBody>
          <a:bodyPr/>
          <a:lstStyle>
            <a:lvl1pPr>
              <a:defRPr/>
            </a:lvl1pPr>
          </a:lstStyle>
          <a:p>
            <a:pPr>
              <a:defRPr/>
            </a:pPr>
            <a:fld id="{E4DB1D10-74C6-4CB3-BFC6-AD489198119D}" type="slidenum">
              <a:rPr lang="vi-VN" altLang="en-US"/>
              <a:t>‹#›</a:t>
            </a:fld>
            <a:endParaRPr lang="vi-VN" altLang="en-US"/>
          </a:p>
        </p:txBody>
      </p:sp>
    </p:spTree>
  </p:cSld>
  <p:clrMapOvr>
    <a:masterClrMapping/>
  </p:clrMapOvr>
  <p:timing>
    <p:tnLst>
      <p:par>
        <p:cTn id="1" dur="indefinite" restart="never" nodeType="tmRoot"/>
      </p:par>
    </p:tnLst>
  </p:timing>
  <p:hf sldNum="0" hdr="0" ftr="0" dt="0"/>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92_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331FC7C4-364A-46E9-9CE2-FEF6C6A07669}" type="datetimeFigureOut">
              <a:rPr lang="vi-VN"/>
              <a:t>24/01/2024</a:t>
            </a:fld>
            <a:endParaRPr lang="vi-VN"/>
          </a:p>
        </p:txBody>
      </p:sp>
      <p:sp>
        <p:nvSpPr>
          <p:cNvPr id="3" name="Footer Placeholder 4"/>
          <p:cNvSpPr>
            <a:spLocks noGrp="1"/>
          </p:cNvSpPr>
          <p:nvPr>
            <p:ph type="ftr" sz="quarter" idx="11"/>
          </p:nvPr>
        </p:nvSpPr>
        <p:spPr/>
        <p:txBody>
          <a:bodyPr/>
          <a:lstStyle>
            <a:lvl1pPr>
              <a:defRPr/>
            </a:lvl1pPr>
          </a:lstStyle>
          <a:p>
            <a:pPr>
              <a:defRPr/>
            </a:pPr>
            <a:endParaRPr lang="vi-VN"/>
          </a:p>
        </p:txBody>
      </p:sp>
      <p:sp>
        <p:nvSpPr>
          <p:cNvPr id="4" name="Slide Number Placeholder 5"/>
          <p:cNvSpPr>
            <a:spLocks noGrp="1"/>
          </p:cNvSpPr>
          <p:nvPr>
            <p:ph type="sldNum" sz="quarter" idx="12"/>
          </p:nvPr>
        </p:nvSpPr>
        <p:spPr/>
        <p:txBody>
          <a:bodyPr/>
          <a:lstStyle>
            <a:lvl1pPr>
              <a:defRPr/>
            </a:lvl1pPr>
          </a:lstStyle>
          <a:p>
            <a:pPr>
              <a:defRPr/>
            </a:pPr>
            <a:fld id="{E4DB1D10-74C6-4CB3-BFC6-AD489198119D}" type="slidenum">
              <a:rPr lang="vi-VN" altLang="en-US"/>
              <a:t>‹#›</a:t>
            </a:fld>
            <a:endParaRPr lang="vi-VN" altLang="en-US"/>
          </a:p>
        </p:txBody>
      </p:sp>
    </p:spTree>
  </p:cSld>
  <p:clrMapOvr>
    <a:masterClrMapping/>
  </p:clrMapOvr>
  <p:timing>
    <p:tnLst>
      <p:par>
        <p:cTn id="1" dur="indefinite" restart="never" nodeType="tmRoot"/>
      </p:par>
    </p:tnLst>
  </p:timing>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10"/>
          </p:nvPr>
        </p:nvSpPr>
        <p:spPr/>
        <p:txBody>
          <a:bodyPr/>
          <a:lstStyle>
            <a:lvl1pPr>
              <a:defRPr/>
            </a:lvl1pPr>
          </a:lstStyle>
          <a:p>
            <a:pPr>
              <a:defRPr/>
            </a:pPr>
            <a:fld id="{5B24B877-B4A6-4E64-8B7D-F4168CC53290}" type="datetimeFigureOut">
              <a:rPr lang="vi-VN"/>
              <a:t>24/01/2024</a:t>
            </a:fld>
            <a:endParaRPr lang="vi-VN"/>
          </a:p>
        </p:txBody>
      </p:sp>
      <p:sp>
        <p:nvSpPr>
          <p:cNvPr id="5" name="Footer Placeholder 4"/>
          <p:cNvSpPr>
            <a:spLocks noGrp="1"/>
          </p:cNvSpPr>
          <p:nvPr>
            <p:ph type="ftr" sz="quarter" idx="11"/>
          </p:nvPr>
        </p:nvSpPr>
        <p:spPr/>
        <p:txBody>
          <a:bodyPr/>
          <a:lstStyle>
            <a:lvl1pPr>
              <a:defRPr/>
            </a:lvl1pPr>
          </a:lstStyle>
          <a:p>
            <a:pPr>
              <a:defRPr/>
            </a:pPr>
            <a:endParaRPr lang="vi-VN"/>
          </a:p>
        </p:txBody>
      </p:sp>
      <p:sp>
        <p:nvSpPr>
          <p:cNvPr id="6" name="Slide Number Placeholder 5"/>
          <p:cNvSpPr>
            <a:spLocks noGrp="1"/>
          </p:cNvSpPr>
          <p:nvPr>
            <p:ph type="sldNum" sz="quarter" idx="12"/>
          </p:nvPr>
        </p:nvSpPr>
        <p:spPr/>
        <p:txBody>
          <a:bodyPr/>
          <a:lstStyle>
            <a:lvl1pPr>
              <a:defRPr/>
            </a:lvl1pPr>
          </a:lstStyle>
          <a:p>
            <a:pPr>
              <a:defRPr/>
            </a:pPr>
            <a:fld id="{F150A724-D568-42FB-8D0E-F686631F1531}" type="slidenum">
              <a:rPr lang="vi-VN" altLang="en-US"/>
              <a:t>‹#›</a:t>
            </a:fld>
            <a:endParaRPr lang="vi-VN" altLang="en-US"/>
          </a:p>
        </p:txBody>
      </p:sp>
    </p:spTree>
  </p:cSld>
  <p:clrMapOvr>
    <a:masterClrMapping/>
  </p:clrMapOvr>
  <p:hf sldNum="0" hdr="0" ftr="0" dt="0"/>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91_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331FC7C4-364A-46E9-9CE2-FEF6C6A07669}" type="datetimeFigureOut">
              <a:rPr lang="vi-VN"/>
              <a:t>24/01/2024</a:t>
            </a:fld>
            <a:endParaRPr lang="vi-VN"/>
          </a:p>
        </p:txBody>
      </p:sp>
      <p:sp>
        <p:nvSpPr>
          <p:cNvPr id="3" name="Footer Placeholder 4"/>
          <p:cNvSpPr>
            <a:spLocks noGrp="1"/>
          </p:cNvSpPr>
          <p:nvPr>
            <p:ph type="ftr" sz="quarter" idx="11"/>
          </p:nvPr>
        </p:nvSpPr>
        <p:spPr/>
        <p:txBody>
          <a:bodyPr/>
          <a:lstStyle>
            <a:lvl1pPr>
              <a:defRPr/>
            </a:lvl1pPr>
          </a:lstStyle>
          <a:p>
            <a:pPr>
              <a:defRPr/>
            </a:pPr>
            <a:endParaRPr lang="vi-VN"/>
          </a:p>
        </p:txBody>
      </p:sp>
      <p:sp>
        <p:nvSpPr>
          <p:cNvPr id="4" name="Slide Number Placeholder 5"/>
          <p:cNvSpPr>
            <a:spLocks noGrp="1"/>
          </p:cNvSpPr>
          <p:nvPr>
            <p:ph type="sldNum" sz="quarter" idx="12"/>
          </p:nvPr>
        </p:nvSpPr>
        <p:spPr/>
        <p:txBody>
          <a:bodyPr/>
          <a:lstStyle>
            <a:lvl1pPr>
              <a:defRPr/>
            </a:lvl1pPr>
          </a:lstStyle>
          <a:p>
            <a:pPr>
              <a:defRPr/>
            </a:pPr>
            <a:fld id="{E4DB1D10-74C6-4CB3-BFC6-AD489198119D}" type="slidenum">
              <a:rPr lang="vi-VN" altLang="en-US"/>
              <a:t>‹#›</a:t>
            </a:fld>
            <a:endParaRPr lang="vi-VN" altLang="en-US"/>
          </a:p>
        </p:txBody>
      </p:sp>
    </p:spTree>
  </p:cSld>
  <p:clrMapOvr>
    <a:masterClrMapping/>
  </p:clrMapOvr>
  <p:timing>
    <p:tnLst>
      <p:par>
        <p:cTn id="1" dur="indefinite" restart="never" nodeType="tmRoot"/>
      </p:par>
    </p:tnLst>
  </p:timing>
  <p:hf sldNum="0" hdr="0" ftr="0" dt="0"/>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90_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331FC7C4-364A-46E9-9CE2-FEF6C6A07669}" type="datetimeFigureOut">
              <a:rPr lang="vi-VN"/>
              <a:t>24/01/2024</a:t>
            </a:fld>
            <a:endParaRPr lang="vi-VN"/>
          </a:p>
        </p:txBody>
      </p:sp>
      <p:sp>
        <p:nvSpPr>
          <p:cNvPr id="3" name="Footer Placeholder 4"/>
          <p:cNvSpPr>
            <a:spLocks noGrp="1"/>
          </p:cNvSpPr>
          <p:nvPr>
            <p:ph type="ftr" sz="quarter" idx="11"/>
          </p:nvPr>
        </p:nvSpPr>
        <p:spPr/>
        <p:txBody>
          <a:bodyPr/>
          <a:lstStyle>
            <a:lvl1pPr>
              <a:defRPr/>
            </a:lvl1pPr>
          </a:lstStyle>
          <a:p>
            <a:pPr>
              <a:defRPr/>
            </a:pPr>
            <a:endParaRPr lang="vi-VN"/>
          </a:p>
        </p:txBody>
      </p:sp>
      <p:sp>
        <p:nvSpPr>
          <p:cNvPr id="4" name="Slide Number Placeholder 5"/>
          <p:cNvSpPr>
            <a:spLocks noGrp="1"/>
          </p:cNvSpPr>
          <p:nvPr>
            <p:ph type="sldNum" sz="quarter" idx="12"/>
          </p:nvPr>
        </p:nvSpPr>
        <p:spPr/>
        <p:txBody>
          <a:bodyPr/>
          <a:lstStyle>
            <a:lvl1pPr>
              <a:defRPr/>
            </a:lvl1pPr>
          </a:lstStyle>
          <a:p>
            <a:pPr>
              <a:defRPr/>
            </a:pPr>
            <a:fld id="{E4DB1D10-74C6-4CB3-BFC6-AD489198119D}" type="slidenum">
              <a:rPr lang="vi-VN" altLang="en-US"/>
              <a:t>‹#›</a:t>
            </a:fld>
            <a:endParaRPr lang="vi-VN" altLang="en-US"/>
          </a:p>
        </p:txBody>
      </p:sp>
    </p:spTree>
  </p:cSld>
  <p:clrMapOvr>
    <a:masterClrMapping/>
  </p:clrMapOvr>
  <p:timing>
    <p:tnLst>
      <p:par>
        <p:cTn id="1" dur="indefinite" restart="never" nodeType="tmRoot"/>
      </p:par>
    </p:tnLst>
  </p:timing>
  <p:hf sldNum="0" hdr="0" ftr="0" dt="0"/>
</p:sldLayout>
</file>

<file path=ppt/slideLayouts/slideLayout22.xml><?xml version="1.0" encoding="utf-8"?>
<p:sldLayout xmlns:a="http://schemas.openxmlformats.org/drawingml/2006/main" xmlns:r="http://schemas.openxmlformats.org/officeDocument/2006/relationships" xmlns:p="http://schemas.openxmlformats.org/presentationml/2006/main" type="blank" preserve="1">
  <p:cSld name="89_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331FC7C4-364A-46E9-9CE2-FEF6C6A07669}" type="datetimeFigureOut">
              <a:rPr lang="vi-VN"/>
              <a:t>24/01/2024</a:t>
            </a:fld>
            <a:endParaRPr lang="vi-VN"/>
          </a:p>
        </p:txBody>
      </p:sp>
      <p:sp>
        <p:nvSpPr>
          <p:cNvPr id="3" name="Footer Placeholder 4"/>
          <p:cNvSpPr>
            <a:spLocks noGrp="1"/>
          </p:cNvSpPr>
          <p:nvPr>
            <p:ph type="ftr" sz="quarter" idx="11"/>
          </p:nvPr>
        </p:nvSpPr>
        <p:spPr/>
        <p:txBody>
          <a:bodyPr/>
          <a:lstStyle>
            <a:lvl1pPr>
              <a:defRPr/>
            </a:lvl1pPr>
          </a:lstStyle>
          <a:p>
            <a:pPr>
              <a:defRPr/>
            </a:pPr>
            <a:endParaRPr lang="vi-VN"/>
          </a:p>
        </p:txBody>
      </p:sp>
      <p:sp>
        <p:nvSpPr>
          <p:cNvPr id="4" name="Slide Number Placeholder 5"/>
          <p:cNvSpPr>
            <a:spLocks noGrp="1"/>
          </p:cNvSpPr>
          <p:nvPr>
            <p:ph type="sldNum" sz="quarter" idx="12"/>
          </p:nvPr>
        </p:nvSpPr>
        <p:spPr/>
        <p:txBody>
          <a:bodyPr/>
          <a:lstStyle>
            <a:lvl1pPr>
              <a:defRPr/>
            </a:lvl1pPr>
          </a:lstStyle>
          <a:p>
            <a:pPr>
              <a:defRPr/>
            </a:pPr>
            <a:fld id="{E4DB1D10-74C6-4CB3-BFC6-AD489198119D}" type="slidenum">
              <a:rPr lang="vi-VN" altLang="en-US"/>
              <a:t>‹#›</a:t>
            </a:fld>
            <a:endParaRPr lang="vi-VN" altLang="en-US"/>
          </a:p>
        </p:txBody>
      </p:sp>
    </p:spTree>
  </p:cSld>
  <p:clrMapOvr>
    <a:masterClrMapping/>
  </p:clrMapOvr>
  <p:timing>
    <p:tnLst>
      <p:par>
        <p:cTn id="1" dur="indefinite" restart="never" nodeType="tmRoot"/>
      </p:par>
    </p:tnLst>
  </p:timing>
  <p:hf sldNum="0" hdr="0" ftr="0" dt="0"/>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88_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331FC7C4-364A-46E9-9CE2-FEF6C6A07669}" type="datetimeFigureOut">
              <a:rPr lang="vi-VN"/>
              <a:t>24/01/2024</a:t>
            </a:fld>
            <a:endParaRPr lang="vi-VN"/>
          </a:p>
        </p:txBody>
      </p:sp>
      <p:sp>
        <p:nvSpPr>
          <p:cNvPr id="3" name="Footer Placeholder 4"/>
          <p:cNvSpPr>
            <a:spLocks noGrp="1"/>
          </p:cNvSpPr>
          <p:nvPr>
            <p:ph type="ftr" sz="quarter" idx="11"/>
          </p:nvPr>
        </p:nvSpPr>
        <p:spPr/>
        <p:txBody>
          <a:bodyPr/>
          <a:lstStyle>
            <a:lvl1pPr>
              <a:defRPr/>
            </a:lvl1pPr>
          </a:lstStyle>
          <a:p>
            <a:pPr>
              <a:defRPr/>
            </a:pPr>
            <a:endParaRPr lang="vi-VN"/>
          </a:p>
        </p:txBody>
      </p:sp>
      <p:sp>
        <p:nvSpPr>
          <p:cNvPr id="4" name="Slide Number Placeholder 5"/>
          <p:cNvSpPr>
            <a:spLocks noGrp="1"/>
          </p:cNvSpPr>
          <p:nvPr>
            <p:ph type="sldNum" sz="quarter" idx="12"/>
          </p:nvPr>
        </p:nvSpPr>
        <p:spPr/>
        <p:txBody>
          <a:bodyPr/>
          <a:lstStyle>
            <a:lvl1pPr>
              <a:defRPr/>
            </a:lvl1pPr>
          </a:lstStyle>
          <a:p>
            <a:pPr>
              <a:defRPr/>
            </a:pPr>
            <a:fld id="{E4DB1D10-74C6-4CB3-BFC6-AD489198119D}" type="slidenum">
              <a:rPr lang="vi-VN" altLang="en-US"/>
              <a:t>‹#›</a:t>
            </a:fld>
            <a:endParaRPr lang="vi-VN" altLang="en-US"/>
          </a:p>
        </p:txBody>
      </p:sp>
    </p:spTree>
  </p:cSld>
  <p:clrMapOvr>
    <a:masterClrMapping/>
  </p:clrMapOvr>
  <p:timing>
    <p:tnLst>
      <p:par>
        <p:cTn id="1" dur="indefinite" restart="never" nodeType="tmRoot"/>
      </p:par>
    </p:tnLst>
  </p:timing>
  <p:hf sldNum="0" hdr="0" ftr="0" dt="0"/>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87_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331FC7C4-364A-46E9-9CE2-FEF6C6A07669}" type="datetimeFigureOut">
              <a:rPr lang="vi-VN"/>
              <a:t>24/01/2024</a:t>
            </a:fld>
            <a:endParaRPr lang="vi-VN"/>
          </a:p>
        </p:txBody>
      </p:sp>
      <p:sp>
        <p:nvSpPr>
          <p:cNvPr id="3" name="Footer Placeholder 4"/>
          <p:cNvSpPr>
            <a:spLocks noGrp="1"/>
          </p:cNvSpPr>
          <p:nvPr>
            <p:ph type="ftr" sz="quarter" idx="11"/>
          </p:nvPr>
        </p:nvSpPr>
        <p:spPr/>
        <p:txBody>
          <a:bodyPr/>
          <a:lstStyle>
            <a:lvl1pPr>
              <a:defRPr/>
            </a:lvl1pPr>
          </a:lstStyle>
          <a:p>
            <a:pPr>
              <a:defRPr/>
            </a:pPr>
            <a:endParaRPr lang="vi-VN"/>
          </a:p>
        </p:txBody>
      </p:sp>
      <p:sp>
        <p:nvSpPr>
          <p:cNvPr id="4" name="Slide Number Placeholder 5"/>
          <p:cNvSpPr>
            <a:spLocks noGrp="1"/>
          </p:cNvSpPr>
          <p:nvPr>
            <p:ph type="sldNum" sz="quarter" idx="12"/>
          </p:nvPr>
        </p:nvSpPr>
        <p:spPr/>
        <p:txBody>
          <a:bodyPr/>
          <a:lstStyle>
            <a:lvl1pPr>
              <a:defRPr/>
            </a:lvl1pPr>
          </a:lstStyle>
          <a:p>
            <a:pPr>
              <a:defRPr/>
            </a:pPr>
            <a:fld id="{E4DB1D10-74C6-4CB3-BFC6-AD489198119D}" type="slidenum">
              <a:rPr lang="vi-VN" altLang="en-US"/>
              <a:t>‹#›</a:t>
            </a:fld>
            <a:endParaRPr lang="vi-VN" altLang="en-US"/>
          </a:p>
        </p:txBody>
      </p:sp>
    </p:spTree>
  </p:cSld>
  <p:clrMapOvr>
    <a:masterClrMapping/>
  </p:clrMapOvr>
  <p:timing>
    <p:tnLst>
      <p:par>
        <p:cTn id="1" dur="indefinite" restart="never" nodeType="tmRoot"/>
      </p:par>
    </p:tnLst>
  </p:timing>
  <p:hf sldNum="0" hdr="0" ftr="0" dt="0"/>
</p:sldLayout>
</file>

<file path=ppt/slideLayouts/slideLayout25.xml><?xml version="1.0" encoding="utf-8"?>
<p:sldLayout xmlns:a="http://schemas.openxmlformats.org/drawingml/2006/main" xmlns:r="http://schemas.openxmlformats.org/officeDocument/2006/relationships" xmlns:p="http://schemas.openxmlformats.org/presentationml/2006/main" type="blank" preserve="1">
  <p:cSld name="86_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331FC7C4-364A-46E9-9CE2-FEF6C6A07669}" type="datetimeFigureOut">
              <a:rPr lang="vi-VN"/>
              <a:t>24/01/2024</a:t>
            </a:fld>
            <a:endParaRPr lang="vi-VN"/>
          </a:p>
        </p:txBody>
      </p:sp>
      <p:sp>
        <p:nvSpPr>
          <p:cNvPr id="3" name="Footer Placeholder 4"/>
          <p:cNvSpPr>
            <a:spLocks noGrp="1"/>
          </p:cNvSpPr>
          <p:nvPr>
            <p:ph type="ftr" sz="quarter" idx="11"/>
          </p:nvPr>
        </p:nvSpPr>
        <p:spPr/>
        <p:txBody>
          <a:bodyPr/>
          <a:lstStyle>
            <a:lvl1pPr>
              <a:defRPr/>
            </a:lvl1pPr>
          </a:lstStyle>
          <a:p>
            <a:pPr>
              <a:defRPr/>
            </a:pPr>
            <a:endParaRPr lang="vi-VN"/>
          </a:p>
        </p:txBody>
      </p:sp>
      <p:sp>
        <p:nvSpPr>
          <p:cNvPr id="4" name="Slide Number Placeholder 5"/>
          <p:cNvSpPr>
            <a:spLocks noGrp="1"/>
          </p:cNvSpPr>
          <p:nvPr>
            <p:ph type="sldNum" sz="quarter" idx="12"/>
          </p:nvPr>
        </p:nvSpPr>
        <p:spPr/>
        <p:txBody>
          <a:bodyPr/>
          <a:lstStyle>
            <a:lvl1pPr>
              <a:defRPr/>
            </a:lvl1pPr>
          </a:lstStyle>
          <a:p>
            <a:pPr>
              <a:defRPr/>
            </a:pPr>
            <a:fld id="{E4DB1D10-74C6-4CB3-BFC6-AD489198119D}" type="slidenum">
              <a:rPr lang="vi-VN" altLang="en-US"/>
              <a:t>‹#›</a:t>
            </a:fld>
            <a:endParaRPr lang="vi-VN" altLang="en-US"/>
          </a:p>
        </p:txBody>
      </p:sp>
    </p:spTree>
  </p:cSld>
  <p:clrMapOvr>
    <a:masterClrMapping/>
  </p:clrMapOvr>
  <p:timing>
    <p:tnLst>
      <p:par>
        <p:cTn id="1" dur="indefinite" restart="never" nodeType="tmRoot"/>
      </p:par>
    </p:tnLst>
  </p:timing>
  <p:hf sldNum="0" hdr="0" ftr="0" dt="0"/>
</p:sldLayout>
</file>

<file path=ppt/slideLayouts/slideLayout26.xml><?xml version="1.0" encoding="utf-8"?>
<p:sldLayout xmlns:a="http://schemas.openxmlformats.org/drawingml/2006/main" xmlns:r="http://schemas.openxmlformats.org/officeDocument/2006/relationships" xmlns:p="http://schemas.openxmlformats.org/presentationml/2006/main" type="blank" preserve="1">
  <p:cSld name="85_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331FC7C4-364A-46E9-9CE2-FEF6C6A07669}" type="datetimeFigureOut">
              <a:rPr lang="vi-VN"/>
              <a:t>24/01/2024</a:t>
            </a:fld>
            <a:endParaRPr lang="vi-VN"/>
          </a:p>
        </p:txBody>
      </p:sp>
      <p:sp>
        <p:nvSpPr>
          <p:cNvPr id="3" name="Footer Placeholder 4"/>
          <p:cNvSpPr>
            <a:spLocks noGrp="1"/>
          </p:cNvSpPr>
          <p:nvPr>
            <p:ph type="ftr" sz="quarter" idx="11"/>
          </p:nvPr>
        </p:nvSpPr>
        <p:spPr/>
        <p:txBody>
          <a:bodyPr/>
          <a:lstStyle>
            <a:lvl1pPr>
              <a:defRPr/>
            </a:lvl1pPr>
          </a:lstStyle>
          <a:p>
            <a:pPr>
              <a:defRPr/>
            </a:pPr>
            <a:endParaRPr lang="vi-VN"/>
          </a:p>
        </p:txBody>
      </p:sp>
      <p:sp>
        <p:nvSpPr>
          <p:cNvPr id="4" name="Slide Number Placeholder 5"/>
          <p:cNvSpPr>
            <a:spLocks noGrp="1"/>
          </p:cNvSpPr>
          <p:nvPr>
            <p:ph type="sldNum" sz="quarter" idx="12"/>
          </p:nvPr>
        </p:nvSpPr>
        <p:spPr/>
        <p:txBody>
          <a:bodyPr/>
          <a:lstStyle>
            <a:lvl1pPr>
              <a:defRPr/>
            </a:lvl1pPr>
          </a:lstStyle>
          <a:p>
            <a:pPr>
              <a:defRPr/>
            </a:pPr>
            <a:fld id="{E4DB1D10-74C6-4CB3-BFC6-AD489198119D}" type="slidenum">
              <a:rPr lang="vi-VN" altLang="en-US"/>
              <a:t>‹#›</a:t>
            </a:fld>
            <a:endParaRPr lang="vi-VN" altLang="en-US"/>
          </a:p>
        </p:txBody>
      </p:sp>
    </p:spTree>
  </p:cSld>
  <p:clrMapOvr>
    <a:masterClrMapping/>
  </p:clrMapOvr>
  <p:timing>
    <p:tnLst>
      <p:par>
        <p:cTn id="1" dur="indefinite" restart="never" nodeType="tmRoot"/>
      </p:par>
    </p:tnLst>
  </p:timing>
  <p:hf sldNum="0" hdr="0" ftr="0" dt="0"/>
</p:sldLayout>
</file>

<file path=ppt/slideLayouts/slideLayout27.xml><?xml version="1.0" encoding="utf-8"?>
<p:sldLayout xmlns:a="http://schemas.openxmlformats.org/drawingml/2006/main" xmlns:r="http://schemas.openxmlformats.org/officeDocument/2006/relationships" xmlns:p="http://schemas.openxmlformats.org/presentationml/2006/main" type="blank" preserve="1">
  <p:cSld name="84_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331FC7C4-364A-46E9-9CE2-FEF6C6A07669}" type="datetimeFigureOut">
              <a:rPr lang="vi-VN"/>
              <a:t>24/01/2024</a:t>
            </a:fld>
            <a:endParaRPr lang="vi-VN"/>
          </a:p>
        </p:txBody>
      </p:sp>
      <p:sp>
        <p:nvSpPr>
          <p:cNvPr id="3" name="Footer Placeholder 4"/>
          <p:cNvSpPr>
            <a:spLocks noGrp="1"/>
          </p:cNvSpPr>
          <p:nvPr>
            <p:ph type="ftr" sz="quarter" idx="11"/>
          </p:nvPr>
        </p:nvSpPr>
        <p:spPr/>
        <p:txBody>
          <a:bodyPr/>
          <a:lstStyle>
            <a:lvl1pPr>
              <a:defRPr/>
            </a:lvl1pPr>
          </a:lstStyle>
          <a:p>
            <a:pPr>
              <a:defRPr/>
            </a:pPr>
            <a:endParaRPr lang="vi-VN"/>
          </a:p>
        </p:txBody>
      </p:sp>
      <p:sp>
        <p:nvSpPr>
          <p:cNvPr id="4" name="Slide Number Placeholder 5"/>
          <p:cNvSpPr>
            <a:spLocks noGrp="1"/>
          </p:cNvSpPr>
          <p:nvPr>
            <p:ph type="sldNum" sz="quarter" idx="12"/>
          </p:nvPr>
        </p:nvSpPr>
        <p:spPr/>
        <p:txBody>
          <a:bodyPr/>
          <a:lstStyle>
            <a:lvl1pPr>
              <a:defRPr/>
            </a:lvl1pPr>
          </a:lstStyle>
          <a:p>
            <a:pPr>
              <a:defRPr/>
            </a:pPr>
            <a:fld id="{E4DB1D10-74C6-4CB3-BFC6-AD489198119D}" type="slidenum">
              <a:rPr lang="vi-VN" altLang="en-US"/>
              <a:t>‹#›</a:t>
            </a:fld>
            <a:endParaRPr lang="vi-VN" altLang="en-US"/>
          </a:p>
        </p:txBody>
      </p:sp>
    </p:spTree>
  </p:cSld>
  <p:clrMapOvr>
    <a:masterClrMapping/>
  </p:clrMapOvr>
  <p:timing>
    <p:tnLst>
      <p:par>
        <p:cTn id="1" dur="indefinite" restart="never" nodeType="tmRoot"/>
      </p:par>
    </p:tnLst>
  </p:timing>
  <p:hf sldNum="0" hdr="0" ftr="0" dt="0"/>
</p:sldLayout>
</file>

<file path=ppt/slideLayouts/slideLayout28.xml><?xml version="1.0" encoding="utf-8"?>
<p:sldLayout xmlns:a="http://schemas.openxmlformats.org/drawingml/2006/main" xmlns:r="http://schemas.openxmlformats.org/officeDocument/2006/relationships" xmlns:p="http://schemas.openxmlformats.org/presentationml/2006/main" type="blank" preserve="1">
  <p:cSld name="83_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331FC7C4-364A-46E9-9CE2-FEF6C6A07669}" type="datetimeFigureOut">
              <a:rPr lang="vi-VN"/>
              <a:t>24/01/2024</a:t>
            </a:fld>
            <a:endParaRPr lang="vi-VN"/>
          </a:p>
        </p:txBody>
      </p:sp>
      <p:sp>
        <p:nvSpPr>
          <p:cNvPr id="3" name="Footer Placeholder 4"/>
          <p:cNvSpPr>
            <a:spLocks noGrp="1"/>
          </p:cNvSpPr>
          <p:nvPr>
            <p:ph type="ftr" sz="quarter" idx="11"/>
          </p:nvPr>
        </p:nvSpPr>
        <p:spPr/>
        <p:txBody>
          <a:bodyPr/>
          <a:lstStyle>
            <a:lvl1pPr>
              <a:defRPr/>
            </a:lvl1pPr>
          </a:lstStyle>
          <a:p>
            <a:pPr>
              <a:defRPr/>
            </a:pPr>
            <a:endParaRPr lang="vi-VN"/>
          </a:p>
        </p:txBody>
      </p:sp>
      <p:sp>
        <p:nvSpPr>
          <p:cNvPr id="4" name="Slide Number Placeholder 5"/>
          <p:cNvSpPr>
            <a:spLocks noGrp="1"/>
          </p:cNvSpPr>
          <p:nvPr>
            <p:ph type="sldNum" sz="quarter" idx="12"/>
          </p:nvPr>
        </p:nvSpPr>
        <p:spPr/>
        <p:txBody>
          <a:bodyPr/>
          <a:lstStyle>
            <a:lvl1pPr>
              <a:defRPr/>
            </a:lvl1pPr>
          </a:lstStyle>
          <a:p>
            <a:pPr>
              <a:defRPr/>
            </a:pPr>
            <a:fld id="{E4DB1D10-74C6-4CB3-BFC6-AD489198119D}" type="slidenum">
              <a:rPr lang="vi-VN" altLang="en-US"/>
              <a:t>‹#›</a:t>
            </a:fld>
            <a:endParaRPr lang="vi-VN" altLang="en-US"/>
          </a:p>
        </p:txBody>
      </p:sp>
    </p:spTree>
  </p:cSld>
  <p:clrMapOvr>
    <a:masterClrMapping/>
  </p:clrMapOvr>
  <p:timing>
    <p:tnLst>
      <p:par>
        <p:cTn id="1" dur="indefinite" restart="never" nodeType="tmRoot"/>
      </p:par>
    </p:tnLst>
  </p:timing>
  <p:hf sldNum="0" hdr="0" ftr="0" dt="0"/>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82_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331FC7C4-364A-46E9-9CE2-FEF6C6A07669}" type="datetimeFigureOut">
              <a:rPr lang="vi-VN"/>
              <a:t>24/01/2024</a:t>
            </a:fld>
            <a:endParaRPr lang="vi-VN"/>
          </a:p>
        </p:txBody>
      </p:sp>
      <p:sp>
        <p:nvSpPr>
          <p:cNvPr id="3" name="Footer Placeholder 4"/>
          <p:cNvSpPr>
            <a:spLocks noGrp="1"/>
          </p:cNvSpPr>
          <p:nvPr>
            <p:ph type="ftr" sz="quarter" idx="11"/>
          </p:nvPr>
        </p:nvSpPr>
        <p:spPr/>
        <p:txBody>
          <a:bodyPr/>
          <a:lstStyle>
            <a:lvl1pPr>
              <a:defRPr/>
            </a:lvl1pPr>
          </a:lstStyle>
          <a:p>
            <a:pPr>
              <a:defRPr/>
            </a:pPr>
            <a:endParaRPr lang="vi-VN"/>
          </a:p>
        </p:txBody>
      </p:sp>
      <p:sp>
        <p:nvSpPr>
          <p:cNvPr id="4" name="Slide Number Placeholder 5"/>
          <p:cNvSpPr>
            <a:spLocks noGrp="1"/>
          </p:cNvSpPr>
          <p:nvPr>
            <p:ph type="sldNum" sz="quarter" idx="12"/>
          </p:nvPr>
        </p:nvSpPr>
        <p:spPr/>
        <p:txBody>
          <a:bodyPr/>
          <a:lstStyle>
            <a:lvl1pPr>
              <a:defRPr/>
            </a:lvl1pPr>
          </a:lstStyle>
          <a:p>
            <a:pPr>
              <a:defRPr/>
            </a:pPr>
            <a:fld id="{E4DB1D10-74C6-4CB3-BFC6-AD489198119D}" type="slidenum">
              <a:rPr lang="vi-VN" altLang="en-US"/>
              <a:t>‹#›</a:t>
            </a:fld>
            <a:endParaRPr lang="vi-VN" altLang="en-US"/>
          </a:p>
        </p:txBody>
      </p:sp>
    </p:spTree>
  </p:cSld>
  <p:clrMapOvr>
    <a:masterClrMapping/>
  </p:clrMapOvr>
  <p:timing>
    <p:tnLst>
      <p:par>
        <p:cTn id="1" dur="indefinite" restart="never" nodeType="tmRoot"/>
      </p:par>
    </p:tnLst>
  </p:timing>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vi-VN"/>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83B2A9EB-718F-4786-B254-508A2037417C}" type="datetimeFigureOut">
              <a:rPr lang="vi-VN"/>
              <a:t>24/01/2024</a:t>
            </a:fld>
            <a:endParaRPr lang="vi-VN"/>
          </a:p>
        </p:txBody>
      </p:sp>
      <p:sp>
        <p:nvSpPr>
          <p:cNvPr id="5" name="Footer Placeholder 4"/>
          <p:cNvSpPr>
            <a:spLocks noGrp="1"/>
          </p:cNvSpPr>
          <p:nvPr>
            <p:ph type="ftr" sz="quarter" idx="11"/>
          </p:nvPr>
        </p:nvSpPr>
        <p:spPr/>
        <p:txBody>
          <a:bodyPr/>
          <a:lstStyle>
            <a:lvl1pPr>
              <a:defRPr/>
            </a:lvl1pPr>
          </a:lstStyle>
          <a:p>
            <a:pPr>
              <a:defRPr/>
            </a:pPr>
            <a:endParaRPr lang="vi-VN"/>
          </a:p>
        </p:txBody>
      </p:sp>
      <p:sp>
        <p:nvSpPr>
          <p:cNvPr id="6" name="Slide Number Placeholder 5"/>
          <p:cNvSpPr>
            <a:spLocks noGrp="1"/>
          </p:cNvSpPr>
          <p:nvPr>
            <p:ph type="sldNum" sz="quarter" idx="12"/>
          </p:nvPr>
        </p:nvSpPr>
        <p:spPr/>
        <p:txBody>
          <a:bodyPr/>
          <a:lstStyle>
            <a:lvl1pPr>
              <a:defRPr/>
            </a:lvl1pPr>
          </a:lstStyle>
          <a:p>
            <a:pPr>
              <a:defRPr/>
            </a:pPr>
            <a:fld id="{98B7BBEB-A3E1-484F-BB73-75F139679263}" type="slidenum">
              <a:rPr lang="vi-VN" altLang="en-US"/>
              <a:t>‹#›</a:t>
            </a:fld>
            <a:endParaRPr lang="vi-VN" altLang="en-US"/>
          </a:p>
        </p:txBody>
      </p:sp>
    </p:spTree>
  </p:cSld>
  <p:clrMapOvr>
    <a:masterClrMapping/>
  </p:clrMapOvr>
  <p:hf sldNum="0" hdr="0" ftr="0" dt="0"/>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81_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331FC7C4-364A-46E9-9CE2-FEF6C6A07669}" type="datetimeFigureOut">
              <a:rPr lang="vi-VN"/>
              <a:t>24/01/2024</a:t>
            </a:fld>
            <a:endParaRPr lang="vi-VN"/>
          </a:p>
        </p:txBody>
      </p:sp>
      <p:sp>
        <p:nvSpPr>
          <p:cNvPr id="3" name="Footer Placeholder 4"/>
          <p:cNvSpPr>
            <a:spLocks noGrp="1"/>
          </p:cNvSpPr>
          <p:nvPr>
            <p:ph type="ftr" sz="quarter" idx="11"/>
          </p:nvPr>
        </p:nvSpPr>
        <p:spPr/>
        <p:txBody>
          <a:bodyPr/>
          <a:lstStyle>
            <a:lvl1pPr>
              <a:defRPr/>
            </a:lvl1pPr>
          </a:lstStyle>
          <a:p>
            <a:pPr>
              <a:defRPr/>
            </a:pPr>
            <a:endParaRPr lang="vi-VN"/>
          </a:p>
        </p:txBody>
      </p:sp>
      <p:sp>
        <p:nvSpPr>
          <p:cNvPr id="4" name="Slide Number Placeholder 5"/>
          <p:cNvSpPr>
            <a:spLocks noGrp="1"/>
          </p:cNvSpPr>
          <p:nvPr>
            <p:ph type="sldNum" sz="quarter" idx="12"/>
          </p:nvPr>
        </p:nvSpPr>
        <p:spPr/>
        <p:txBody>
          <a:bodyPr/>
          <a:lstStyle>
            <a:lvl1pPr>
              <a:defRPr/>
            </a:lvl1pPr>
          </a:lstStyle>
          <a:p>
            <a:pPr>
              <a:defRPr/>
            </a:pPr>
            <a:fld id="{E4DB1D10-74C6-4CB3-BFC6-AD489198119D}" type="slidenum">
              <a:rPr lang="vi-VN" altLang="en-US"/>
              <a:t>‹#›</a:t>
            </a:fld>
            <a:endParaRPr lang="vi-VN" altLang="en-US"/>
          </a:p>
        </p:txBody>
      </p:sp>
    </p:spTree>
  </p:cSld>
  <p:clrMapOvr>
    <a:masterClrMapping/>
  </p:clrMapOvr>
  <p:timing>
    <p:tnLst>
      <p:par>
        <p:cTn id="1" dur="indefinite" restart="never" nodeType="tmRoot"/>
      </p:par>
    </p:tnLst>
  </p:timing>
  <p:hf sldNum="0" hdr="0" ftr="0" dt="0"/>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80_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331FC7C4-364A-46E9-9CE2-FEF6C6A07669}" type="datetimeFigureOut">
              <a:rPr lang="vi-VN"/>
              <a:t>24/01/2024</a:t>
            </a:fld>
            <a:endParaRPr lang="vi-VN"/>
          </a:p>
        </p:txBody>
      </p:sp>
      <p:sp>
        <p:nvSpPr>
          <p:cNvPr id="3" name="Footer Placeholder 4"/>
          <p:cNvSpPr>
            <a:spLocks noGrp="1"/>
          </p:cNvSpPr>
          <p:nvPr>
            <p:ph type="ftr" sz="quarter" idx="11"/>
          </p:nvPr>
        </p:nvSpPr>
        <p:spPr/>
        <p:txBody>
          <a:bodyPr/>
          <a:lstStyle>
            <a:lvl1pPr>
              <a:defRPr/>
            </a:lvl1pPr>
          </a:lstStyle>
          <a:p>
            <a:pPr>
              <a:defRPr/>
            </a:pPr>
            <a:endParaRPr lang="vi-VN"/>
          </a:p>
        </p:txBody>
      </p:sp>
      <p:sp>
        <p:nvSpPr>
          <p:cNvPr id="4" name="Slide Number Placeholder 5"/>
          <p:cNvSpPr>
            <a:spLocks noGrp="1"/>
          </p:cNvSpPr>
          <p:nvPr>
            <p:ph type="sldNum" sz="quarter" idx="12"/>
          </p:nvPr>
        </p:nvSpPr>
        <p:spPr/>
        <p:txBody>
          <a:bodyPr/>
          <a:lstStyle>
            <a:lvl1pPr>
              <a:defRPr/>
            </a:lvl1pPr>
          </a:lstStyle>
          <a:p>
            <a:pPr>
              <a:defRPr/>
            </a:pPr>
            <a:fld id="{E4DB1D10-74C6-4CB3-BFC6-AD489198119D}" type="slidenum">
              <a:rPr lang="vi-VN" altLang="en-US"/>
              <a:t>‹#›</a:t>
            </a:fld>
            <a:endParaRPr lang="vi-VN" altLang="en-US"/>
          </a:p>
        </p:txBody>
      </p:sp>
    </p:spTree>
  </p:cSld>
  <p:clrMapOvr>
    <a:masterClrMapping/>
  </p:clrMapOvr>
  <p:timing>
    <p:tnLst>
      <p:par>
        <p:cTn id="1" dur="indefinite" restart="never" nodeType="tmRoot"/>
      </p:par>
    </p:tnLst>
  </p:timing>
  <p:hf sldNum="0" hdr="0" ftr="0" dt="0"/>
</p:sldLayout>
</file>

<file path=ppt/slideLayouts/slideLayout32.xml><?xml version="1.0" encoding="utf-8"?>
<p:sldLayout xmlns:a="http://schemas.openxmlformats.org/drawingml/2006/main" xmlns:r="http://schemas.openxmlformats.org/officeDocument/2006/relationships" xmlns:p="http://schemas.openxmlformats.org/presentationml/2006/main" type="blank" preserve="1">
  <p:cSld name="79_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331FC7C4-364A-46E9-9CE2-FEF6C6A07669}" type="datetimeFigureOut">
              <a:rPr lang="vi-VN"/>
              <a:t>24/01/2024</a:t>
            </a:fld>
            <a:endParaRPr lang="vi-VN"/>
          </a:p>
        </p:txBody>
      </p:sp>
      <p:sp>
        <p:nvSpPr>
          <p:cNvPr id="3" name="Footer Placeholder 4"/>
          <p:cNvSpPr>
            <a:spLocks noGrp="1"/>
          </p:cNvSpPr>
          <p:nvPr>
            <p:ph type="ftr" sz="quarter" idx="11"/>
          </p:nvPr>
        </p:nvSpPr>
        <p:spPr/>
        <p:txBody>
          <a:bodyPr/>
          <a:lstStyle>
            <a:lvl1pPr>
              <a:defRPr/>
            </a:lvl1pPr>
          </a:lstStyle>
          <a:p>
            <a:pPr>
              <a:defRPr/>
            </a:pPr>
            <a:endParaRPr lang="vi-VN"/>
          </a:p>
        </p:txBody>
      </p:sp>
      <p:sp>
        <p:nvSpPr>
          <p:cNvPr id="4" name="Slide Number Placeholder 5"/>
          <p:cNvSpPr>
            <a:spLocks noGrp="1"/>
          </p:cNvSpPr>
          <p:nvPr>
            <p:ph type="sldNum" sz="quarter" idx="12"/>
          </p:nvPr>
        </p:nvSpPr>
        <p:spPr/>
        <p:txBody>
          <a:bodyPr/>
          <a:lstStyle>
            <a:lvl1pPr>
              <a:defRPr/>
            </a:lvl1pPr>
          </a:lstStyle>
          <a:p>
            <a:pPr>
              <a:defRPr/>
            </a:pPr>
            <a:fld id="{E4DB1D10-74C6-4CB3-BFC6-AD489198119D}" type="slidenum">
              <a:rPr lang="vi-VN" altLang="en-US"/>
              <a:t>‹#›</a:t>
            </a:fld>
            <a:endParaRPr lang="vi-VN" altLang="en-US"/>
          </a:p>
        </p:txBody>
      </p:sp>
    </p:spTree>
  </p:cSld>
  <p:clrMapOvr>
    <a:masterClrMapping/>
  </p:clrMapOvr>
  <p:timing>
    <p:tnLst>
      <p:par>
        <p:cTn id="1" dur="indefinite" restart="never" nodeType="tmRoot"/>
      </p:par>
    </p:tnLst>
  </p:timing>
  <p:hf sldNum="0" hdr="0" ftr="0" dt="0"/>
</p:sldLayout>
</file>

<file path=ppt/slideLayouts/slideLayout33.xml><?xml version="1.0" encoding="utf-8"?>
<p:sldLayout xmlns:a="http://schemas.openxmlformats.org/drawingml/2006/main" xmlns:r="http://schemas.openxmlformats.org/officeDocument/2006/relationships" xmlns:p="http://schemas.openxmlformats.org/presentationml/2006/main" type="blank" preserve="1">
  <p:cSld name="78_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331FC7C4-364A-46E9-9CE2-FEF6C6A07669}" type="datetimeFigureOut">
              <a:rPr lang="vi-VN"/>
              <a:t>24/01/2024</a:t>
            </a:fld>
            <a:endParaRPr lang="vi-VN"/>
          </a:p>
        </p:txBody>
      </p:sp>
      <p:sp>
        <p:nvSpPr>
          <p:cNvPr id="3" name="Footer Placeholder 4"/>
          <p:cNvSpPr>
            <a:spLocks noGrp="1"/>
          </p:cNvSpPr>
          <p:nvPr>
            <p:ph type="ftr" sz="quarter" idx="11"/>
          </p:nvPr>
        </p:nvSpPr>
        <p:spPr/>
        <p:txBody>
          <a:bodyPr/>
          <a:lstStyle>
            <a:lvl1pPr>
              <a:defRPr/>
            </a:lvl1pPr>
          </a:lstStyle>
          <a:p>
            <a:pPr>
              <a:defRPr/>
            </a:pPr>
            <a:endParaRPr lang="vi-VN"/>
          </a:p>
        </p:txBody>
      </p:sp>
      <p:sp>
        <p:nvSpPr>
          <p:cNvPr id="4" name="Slide Number Placeholder 5"/>
          <p:cNvSpPr>
            <a:spLocks noGrp="1"/>
          </p:cNvSpPr>
          <p:nvPr>
            <p:ph type="sldNum" sz="quarter" idx="12"/>
          </p:nvPr>
        </p:nvSpPr>
        <p:spPr/>
        <p:txBody>
          <a:bodyPr/>
          <a:lstStyle>
            <a:lvl1pPr>
              <a:defRPr/>
            </a:lvl1pPr>
          </a:lstStyle>
          <a:p>
            <a:pPr>
              <a:defRPr/>
            </a:pPr>
            <a:fld id="{E4DB1D10-74C6-4CB3-BFC6-AD489198119D}" type="slidenum">
              <a:rPr lang="vi-VN" altLang="en-US"/>
              <a:t>‹#›</a:t>
            </a:fld>
            <a:endParaRPr lang="vi-VN" altLang="en-US"/>
          </a:p>
        </p:txBody>
      </p:sp>
    </p:spTree>
  </p:cSld>
  <p:clrMapOvr>
    <a:masterClrMapping/>
  </p:clrMapOvr>
  <p:timing>
    <p:tnLst>
      <p:par>
        <p:cTn id="1" dur="indefinite" restart="never" nodeType="tmRoot"/>
      </p:par>
    </p:tnLst>
  </p:timing>
  <p:hf sldNum="0" hdr="0" ftr="0" dt="0"/>
</p:sldLayout>
</file>

<file path=ppt/slideLayouts/slideLayout34.xml><?xml version="1.0" encoding="utf-8"?>
<p:sldLayout xmlns:a="http://schemas.openxmlformats.org/drawingml/2006/main" xmlns:r="http://schemas.openxmlformats.org/officeDocument/2006/relationships" xmlns:p="http://schemas.openxmlformats.org/presentationml/2006/main" type="blank" preserve="1">
  <p:cSld name="77_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331FC7C4-364A-46E9-9CE2-FEF6C6A07669}" type="datetimeFigureOut">
              <a:rPr lang="vi-VN"/>
              <a:t>24/01/2024</a:t>
            </a:fld>
            <a:endParaRPr lang="vi-VN"/>
          </a:p>
        </p:txBody>
      </p:sp>
      <p:sp>
        <p:nvSpPr>
          <p:cNvPr id="3" name="Footer Placeholder 4"/>
          <p:cNvSpPr>
            <a:spLocks noGrp="1"/>
          </p:cNvSpPr>
          <p:nvPr>
            <p:ph type="ftr" sz="quarter" idx="11"/>
          </p:nvPr>
        </p:nvSpPr>
        <p:spPr/>
        <p:txBody>
          <a:bodyPr/>
          <a:lstStyle>
            <a:lvl1pPr>
              <a:defRPr/>
            </a:lvl1pPr>
          </a:lstStyle>
          <a:p>
            <a:pPr>
              <a:defRPr/>
            </a:pPr>
            <a:endParaRPr lang="vi-VN"/>
          </a:p>
        </p:txBody>
      </p:sp>
      <p:sp>
        <p:nvSpPr>
          <p:cNvPr id="4" name="Slide Number Placeholder 5"/>
          <p:cNvSpPr>
            <a:spLocks noGrp="1"/>
          </p:cNvSpPr>
          <p:nvPr>
            <p:ph type="sldNum" sz="quarter" idx="12"/>
          </p:nvPr>
        </p:nvSpPr>
        <p:spPr/>
        <p:txBody>
          <a:bodyPr/>
          <a:lstStyle>
            <a:lvl1pPr>
              <a:defRPr/>
            </a:lvl1pPr>
          </a:lstStyle>
          <a:p>
            <a:pPr>
              <a:defRPr/>
            </a:pPr>
            <a:fld id="{E4DB1D10-74C6-4CB3-BFC6-AD489198119D}" type="slidenum">
              <a:rPr lang="vi-VN" altLang="en-US"/>
              <a:t>‹#›</a:t>
            </a:fld>
            <a:endParaRPr lang="vi-VN" altLang="en-US"/>
          </a:p>
        </p:txBody>
      </p:sp>
    </p:spTree>
  </p:cSld>
  <p:clrMapOvr>
    <a:masterClrMapping/>
  </p:clrMapOvr>
  <p:timing>
    <p:tnLst>
      <p:par>
        <p:cTn id="1" dur="indefinite" restart="never" nodeType="tmRoot"/>
      </p:par>
    </p:tnLst>
  </p:timing>
  <p:hf sldNum="0" hdr="0" ftr="0" dt="0"/>
</p:sldLayout>
</file>

<file path=ppt/slideLayouts/slideLayout35.xml><?xml version="1.0" encoding="utf-8"?>
<p:sldLayout xmlns:a="http://schemas.openxmlformats.org/drawingml/2006/main" xmlns:r="http://schemas.openxmlformats.org/officeDocument/2006/relationships" xmlns:p="http://schemas.openxmlformats.org/presentationml/2006/main" type="blank" preserve="1">
  <p:cSld name="76_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331FC7C4-364A-46E9-9CE2-FEF6C6A07669}" type="datetimeFigureOut">
              <a:rPr lang="vi-VN"/>
              <a:t>24/01/2024</a:t>
            </a:fld>
            <a:endParaRPr lang="vi-VN"/>
          </a:p>
        </p:txBody>
      </p:sp>
      <p:sp>
        <p:nvSpPr>
          <p:cNvPr id="3" name="Footer Placeholder 4"/>
          <p:cNvSpPr>
            <a:spLocks noGrp="1"/>
          </p:cNvSpPr>
          <p:nvPr>
            <p:ph type="ftr" sz="quarter" idx="11"/>
          </p:nvPr>
        </p:nvSpPr>
        <p:spPr/>
        <p:txBody>
          <a:bodyPr/>
          <a:lstStyle>
            <a:lvl1pPr>
              <a:defRPr/>
            </a:lvl1pPr>
          </a:lstStyle>
          <a:p>
            <a:pPr>
              <a:defRPr/>
            </a:pPr>
            <a:endParaRPr lang="vi-VN"/>
          </a:p>
        </p:txBody>
      </p:sp>
      <p:sp>
        <p:nvSpPr>
          <p:cNvPr id="4" name="Slide Number Placeholder 5"/>
          <p:cNvSpPr>
            <a:spLocks noGrp="1"/>
          </p:cNvSpPr>
          <p:nvPr>
            <p:ph type="sldNum" sz="quarter" idx="12"/>
          </p:nvPr>
        </p:nvSpPr>
        <p:spPr/>
        <p:txBody>
          <a:bodyPr/>
          <a:lstStyle>
            <a:lvl1pPr>
              <a:defRPr/>
            </a:lvl1pPr>
          </a:lstStyle>
          <a:p>
            <a:pPr>
              <a:defRPr/>
            </a:pPr>
            <a:fld id="{E4DB1D10-74C6-4CB3-BFC6-AD489198119D}" type="slidenum">
              <a:rPr lang="vi-VN" altLang="en-US"/>
              <a:t>‹#›</a:t>
            </a:fld>
            <a:endParaRPr lang="vi-VN" altLang="en-US"/>
          </a:p>
        </p:txBody>
      </p:sp>
    </p:spTree>
  </p:cSld>
  <p:clrMapOvr>
    <a:masterClrMapping/>
  </p:clrMapOvr>
  <p:timing>
    <p:tnLst>
      <p:par>
        <p:cTn id="1" dur="indefinite" restart="never" nodeType="tmRoot"/>
      </p:par>
    </p:tnLst>
  </p:timing>
  <p:hf sldNum="0" hdr="0" ftr="0" dt="0"/>
</p:sldLayout>
</file>

<file path=ppt/slideLayouts/slideLayout36.xml><?xml version="1.0" encoding="utf-8"?>
<p:sldLayout xmlns:a="http://schemas.openxmlformats.org/drawingml/2006/main" xmlns:r="http://schemas.openxmlformats.org/officeDocument/2006/relationships" xmlns:p="http://schemas.openxmlformats.org/presentationml/2006/main" type="blank" preserve="1">
  <p:cSld name="75_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331FC7C4-364A-46E9-9CE2-FEF6C6A07669}" type="datetimeFigureOut">
              <a:rPr lang="vi-VN"/>
              <a:t>24/01/2024</a:t>
            </a:fld>
            <a:endParaRPr lang="vi-VN"/>
          </a:p>
        </p:txBody>
      </p:sp>
      <p:sp>
        <p:nvSpPr>
          <p:cNvPr id="3" name="Footer Placeholder 4"/>
          <p:cNvSpPr>
            <a:spLocks noGrp="1"/>
          </p:cNvSpPr>
          <p:nvPr>
            <p:ph type="ftr" sz="quarter" idx="11"/>
          </p:nvPr>
        </p:nvSpPr>
        <p:spPr/>
        <p:txBody>
          <a:bodyPr/>
          <a:lstStyle>
            <a:lvl1pPr>
              <a:defRPr/>
            </a:lvl1pPr>
          </a:lstStyle>
          <a:p>
            <a:pPr>
              <a:defRPr/>
            </a:pPr>
            <a:endParaRPr lang="vi-VN"/>
          </a:p>
        </p:txBody>
      </p:sp>
      <p:sp>
        <p:nvSpPr>
          <p:cNvPr id="4" name="Slide Number Placeholder 5"/>
          <p:cNvSpPr>
            <a:spLocks noGrp="1"/>
          </p:cNvSpPr>
          <p:nvPr>
            <p:ph type="sldNum" sz="quarter" idx="12"/>
          </p:nvPr>
        </p:nvSpPr>
        <p:spPr/>
        <p:txBody>
          <a:bodyPr/>
          <a:lstStyle>
            <a:lvl1pPr>
              <a:defRPr/>
            </a:lvl1pPr>
          </a:lstStyle>
          <a:p>
            <a:pPr>
              <a:defRPr/>
            </a:pPr>
            <a:fld id="{E4DB1D10-74C6-4CB3-BFC6-AD489198119D}" type="slidenum">
              <a:rPr lang="vi-VN" altLang="en-US"/>
              <a:t>‹#›</a:t>
            </a:fld>
            <a:endParaRPr lang="vi-VN" altLang="en-US"/>
          </a:p>
        </p:txBody>
      </p:sp>
    </p:spTree>
  </p:cSld>
  <p:clrMapOvr>
    <a:masterClrMapping/>
  </p:clrMapOvr>
  <p:timing>
    <p:tnLst>
      <p:par>
        <p:cTn id="1" dur="indefinite" restart="never" nodeType="tmRoot"/>
      </p:par>
    </p:tnLst>
  </p:timing>
  <p:hf sldNum="0" hdr="0" ftr="0" dt="0"/>
</p:sldLayout>
</file>

<file path=ppt/slideLayouts/slideLayout37.xml><?xml version="1.0" encoding="utf-8"?>
<p:sldLayout xmlns:a="http://schemas.openxmlformats.org/drawingml/2006/main" xmlns:r="http://schemas.openxmlformats.org/officeDocument/2006/relationships" xmlns:p="http://schemas.openxmlformats.org/presentationml/2006/main" type="blank" preserve="1">
  <p:cSld name="74_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331FC7C4-364A-46E9-9CE2-FEF6C6A07669}" type="datetimeFigureOut">
              <a:rPr lang="vi-VN"/>
              <a:t>24/01/2024</a:t>
            </a:fld>
            <a:endParaRPr lang="vi-VN"/>
          </a:p>
        </p:txBody>
      </p:sp>
      <p:sp>
        <p:nvSpPr>
          <p:cNvPr id="3" name="Footer Placeholder 4"/>
          <p:cNvSpPr>
            <a:spLocks noGrp="1"/>
          </p:cNvSpPr>
          <p:nvPr>
            <p:ph type="ftr" sz="quarter" idx="11"/>
          </p:nvPr>
        </p:nvSpPr>
        <p:spPr/>
        <p:txBody>
          <a:bodyPr/>
          <a:lstStyle>
            <a:lvl1pPr>
              <a:defRPr/>
            </a:lvl1pPr>
          </a:lstStyle>
          <a:p>
            <a:pPr>
              <a:defRPr/>
            </a:pPr>
            <a:endParaRPr lang="vi-VN"/>
          </a:p>
        </p:txBody>
      </p:sp>
      <p:sp>
        <p:nvSpPr>
          <p:cNvPr id="4" name="Slide Number Placeholder 5"/>
          <p:cNvSpPr>
            <a:spLocks noGrp="1"/>
          </p:cNvSpPr>
          <p:nvPr>
            <p:ph type="sldNum" sz="quarter" idx="12"/>
          </p:nvPr>
        </p:nvSpPr>
        <p:spPr/>
        <p:txBody>
          <a:bodyPr/>
          <a:lstStyle>
            <a:lvl1pPr>
              <a:defRPr/>
            </a:lvl1pPr>
          </a:lstStyle>
          <a:p>
            <a:pPr>
              <a:defRPr/>
            </a:pPr>
            <a:fld id="{E4DB1D10-74C6-4CB3-BFC6-AD489198119D}" type="slidenum">
              <a:rPr lang="vi-VN" altLang="en-US"/>
              <a:t>‹#›</a:t>
            </a:fld>
            <a:endParaRPr lang="vi-VN" altLang="en-US"/>
          </a:p>
        </p:txBody>
      </p:sp>
    </p:spTree>
  </p:cSld>
  <p:clrMapOvr>
    <a:masterClrMapping/>
  </p:clrMapOvr>
  <p:timing>
    <p:tnLst>
      <p:par>
        <p:cTn id="1" dur="indefinite" restart="never" nodeType="tmRoot"/>
      </p:par>
    </p:tnLst>
  </p:timing>
  <p:hf sldNum="0" hdr="0" ftr="0" dt="0"/>
</p:sldLayout>
</file>

<file path=ppt/slideLayouts/slideLayout38.xml><?xml version="1.0" encoding="utf-8"?>
<p:sldLayout xmlns:a="http://schemas.openxmlformats.org/drawingml/2006/main" xmlns:r="http://schemas.openxmlformats.org/officeDocument/2006/relationships" xmlns:p="http://schemas.openxmlformats.org/presentationml/2006/main" type="blank" preserve="1">
  <p:cSld name="73_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331FC7C4-364A-46E9-9CE2-FEF6C6A07669}" type="datetimeFigureOut">
              <a:rPr lang="vi-VN"/>
              <a:t>24/01/2024</a:t>
            </a:fld>
            <a:endParaRPr lang="vi-VN"/>
          </a:p>
        </p:txBody>
      </p:sp>
      <p:sp>
        <p:nvSpPr>
          <p:cNvPr id="3" name="Footer Placeholder 4"/>
          <p:cNvSpPr>
            <a:spLocks noGrp="1"/>
          </p:cNvSpPr>
          <p:nvPr>
            <p:ph type="ftr" sz="quarter" idx="11"/>
          </p:nvPr>
        </p:nvSpPr>
        <p:spPr/>
        <p:txBody>
          <a:bodyPr/>
          <a:lstStyle>
            <a:lvl1pPr>
              <a:defRPr/>
            </a:lvl1pPr>
          </a:lstStyle>
          <a:p>
            <a:pPr>
              <a:defRPr/>
            </a:pPr>
            <a:endParaRPr lang="vi-VN"/>
          </a:p>
        </p:txBody>
      </p:sp>
      <p:sp>
        <p:nvSpPr>
          <p:cNvPr id="4" name="Slide Number Placeholder 5"/>
          <p:cNvSpPr>
            <a:spLocks noGrp="1"/>
          </p:cNvSpPr>
          <p:nvPr>
            <p:ph type="sldNum" sz="quarter" idx="12"/>
          </p:nvPr>
        </p:nvSpPr>
        <p:spPr/>
        <p:txBody>
          <a:bodyPr/>
          <a:lstStyle>
            <a:lvl1pPr>
              <a:defRPr/>
            </a:lvl1pPr>
          </a:lstStyle>
          <a:p>
            <a:pPr>
              <a:defRPr/>
            </a:pPr>
            <a:fld id="{E4DB1D10-74C6-4CB3-BFC6-AD489198119D}" type="slidenum">
              <a:rPr lang="vi-VN" altLang="en-US"/>
              <a:t>‹#›</a:t>
            </a:fld>
            <a:endParaRPr lang="vi-VN" altLang="en-US"/>
          </a:p>
        </p:txBody>
      </p:sp>
    </p:spTree>
  </p:cSld>
  <p:clrMapOvr>
    <a:masterClrMapping/>
  </p:clrMapOvr>
  <p:timing>
    <p:tnLst>
      <p:par>
        <p:cTn id="1" dur="indefinite" restart="never" nodeType="tmRoot"/>
      </p:par>
    </p:tnLst>
  </p:timing>
  <p:hf sldNum="0" hdr="0" ftr="0" dt="0"/>
</p:sldLayout>
</file>

<file path=ppt/slideLayouts/slideLayout39.xml><?xml version="1.0" encoding="utf-8"?>
<p:sldLayout xmlns:a="http://schemas.openxmlformats.org/drawingml/2006/main" xmlns:r="http://schemas.openxmlformats.org/officeDocument/2006/relationships" xmlns:p="http://schemas.openxmlformats.org/presentationml/2006/main" type="blank" preserve="1">
  <p:cSld name="72_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331FC7C4-364A-46E9-9CE2-FEF6C6A07669}" type="datetimeFigureOut">
              <a:rPr lang="vi-VN"/>
              <a:t>24/01/2024</a:t>
            </a:fld>
            <a:endParaRPr lang="vi-VN"/>
          </a:p>
        </p:txBody>
      </p:sp>
      <p:sp>
        <p:nvSpPr>
          <p:cNvPr id="3" name="Footer Placeholder 4"/>
          <p:cNvSpPr>
            <a:spLocks noGrp="1"/>
          </p:cNvSpPr>
          <p:nvPr>
            <p:ph type="ftr" sz="quarter" idx="11"/>
          </p:nvPr>
        </p:nvSpPr>
        <p:spPr/>
        <p:txBody>
          <a:bodyPr/>
          <a:lstStyle>
            <a:lvl1pPr>
              <a:defRPr/>
            </a:lvl1pPr>
          </a:lstStyle>
          <a:p>
            <a:pPr>
              <a:defRPr/>
            </a:pPr>
            <a:endParaRPr lang="vi-VN"/>
          </a:p>
        </p:txBody>
      </p:sp>
      <p:sp>
        <p:nvSpPr>
          <p:cNvPr id="4" name="Slide Number Placeholder 5"/>
          <p:cNvSpPr>
            <a:spLocks noGrp="1"/>
          </p:cNvSpPr>
          <p:nvPr>
            <p:ph type="sldNum" sz="quarter" idx="12"/>
          </p:nvPr>
        </p:nvSpPr>
        <p:spPr/>
        <p:txBody>
          <a:bodyPr/>
          <a:lstStyle>
            <a:lvl1pPr>
              <a:defRPr/>
            </a:lvl1pPr>
          </a:lstStyle>
          <a:p>
            <a:pPr>
              <a:defRPr/>
            </a:pPr>
            <a:fld id="{E4DB1D10-74C6-4CB3-BFC6-AD489198119D}" type="slidenum">
              <a:rPr lang="vi-VN" altLang="en-US"/>
              <a:t>‹#›</a:t>
            </a:fld>
            <a:endParaRPr lang="vi-VN" altLang="en-US"/>
          </a:p>
        </p:txBody>
      </p:sp>
    </p:spTree>
  </p:cSld>
  <p:clrMapOvr>
    <a:masterClrMapping/>
  </p:clrMapOvr>
  <p:timing>
    <p:tnLst>
      <p:par>
        <p:cTn id="1" dur="indefinite" restart="never" nodeType="tmRoot"/>
      </p:par>
    </p:tnLst>
  </p:timing>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5" name="Date Placeholder 3"/>
          <p:cNvSpPr>
            <a:spLocks noGrp="1"/>
          </p:cNvSpPr>
          <p:nvPr>
            <p:ph type="dt" sz="half" idx="10"/>
          </p:nvPr>
        </p:nvSpPr>
        <p:spPr/>
        <p:txBody>
          <a:bodyPr/>
          <a:lstStyle>
            <a:lvl1pPr>
              <a:defRPr/>
            </a:lvl1pPr>
          </a:lstStyle>
          <a:p>
            <a:pPr>
              <a:defRPr/>
            </a:pPr>
            <a:fld id="{909534D8-288C-40C2-986C-D7AAABA52427}" type="datetimeFigureOut">
              <a:rPr lang="vi-VN"/>
              <a:t>24/01/2024</a:t>
            </a:fld>
            <a:endParaRPr lang="vi-VN"/>
          </a:p>
        </p:txBody>
      </p:sp>
      <p:sp>
        <p:nvSpPr>
          <p:cNvPr id="6" name="Footer Placeholder 4"/>
          <p:cNvSpPr>
            <a:spLocks noGrp="1"/>
          </p:cNvSpPr>
          <p:nvPr>
            <p:ph type="ftr" sz="quarter" idx="11"/>
          </p:nvPr>
        </p:nvSpPr>
        <p:spPr/>
        <p:txBody>
          <a:bodyPr/>
          <a:lstStyle>
            <a:lvl1pPr>
              <a:defRPr/>
            </a:lvl1pPr>
          </a:lstStyle>
          <a:p>
            <a:pPr>
              <a:defRPr/>
            </a:pPr>
            <a:endParaRPr lang="vi-VN"/>
          </a:p>
        </p:txBody>
      </p:sp>
      <p:sp>
        <p:nvSpPr>
          <p:cNvPr id="7" name="Slide Number Placeholder 5"/>
          <p:cNvSpPr>
            <a:spLocks noGrp="1"/>
          </p:cNvSpPr>
          <p:nvPr>
            <p:ph type="sldNum" sz="quarter" idx="12"/>
          </p:nvPr>
        </p:nvSpPr>
        <p:spPr/>
        <p:txBody>
          <a:bodyPr/>
          <a:lstStyle>
            <a:lvl1pPr>
              <a:defRPr/>
            </a:lvl1pPr>
          </a:lstStyle>
          <a:p>
            <a:pPr>
              <a:defRPr/>
            </a:pPr>
            <a:fld id="{CE664EF9-8631-4D42-89CB-CB69488C97B5}" type="slidenum">
              <a:rPr lang="vi-VN" altLang="en-US"/>
              <a:t>‹#›</a:t>
            </a:fld>
            <a:endParaRPr lang="vi-VN" altLang="en-US"/>
          </a:p>
        </p:txBody>
      </p:sp>
    </p:spTree>
  </p:cSld>
  <p:clrMapOvr>
    <a:masterClrMapping/>
  </p:clrMapOvr>
  <p:hf sldNum="0" hdr="0" ftr="0" dt="0"/>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71_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331FC7C4-364A-46E9-9CE2-FEF6C6A07669}" type="datetimeFigureOut">
              <a:rPr lang="vi-VN"/>
              <a:t>24/01/2024</a:t>
            </a:fld>
            <a:endParaRPr lang="vi-VN"/>
          </a:p>
        </p:txBody>
      </p:sp>
      <p:sp>
        <p:nvSpPr>
          <p:cNvPr id="3" name="Footer Placeholder 4"/>
          <p:cNvSpPr>
            <a:spLocks noGrp="1"/>
          </p:cNvSpPr>
          <p:nvPr>
            <p:ph type="ftr" sz="quarter" idx="11"/>
          </p:nvPr>
        </p:nvSpPr>
        <p:spPr/>
        <p:txBody>
          <a:bodyPr/>
          <a:lstStyle>
            <a:lvl1pPr>
              <a:defRPr/>
            </a:lvl1pPr>
          </a:lstStyle>
          <a:p>
            <a:pPr>
              <a:defRPr/>
            </a:pPr>
            <a:endParaRPr lang="vi-VN"/>
          </a:p>
        </p:txBody>
      </p:sp>
      <p:sp>
        <p:nvSpPr>
          <p:cNvPr id="4" name="Slide Number Placeholder 5"/>
          <p:cNvSpPr>
            <a:spLocks noGrp="1"/>
          </p:cNvSpPr>
          <p:nvPr>
            <p:ph type="sldNum" sz="quarter" idx="12"/>
          </p:nvPr>
        </p:nvSpPr>
        <p:spPr/>
        <p:txBody>
          <a:bodyPr/>
          <a:lstStyle>
            <a:lvl1pPr>
              <a:defRPr/>
            </a:lvl1pPr>
          </a:lstStyle>
          <a:p>
            <a:pPr>
              <a:defRPr/>
            </a:pPr>
            <a:fld id="{E4DB1D10-74C6-4CB3-BFC6-AD489198119D}" type="slidenum">
              <a:rPr lang="vi-VN" altLang="en-US"/>
              <a:t>‹#›</a:t>
            </a:fld>
            <a:endParaRPr lang="vi-VN" altLang="en-US"/>
          </a:p>
        </p:txBody>
      </p:sp>
    </p:spTree>
  </p:cSld>
  <p:clrMapOvr>
    <a:masterClrMapping/>
  </p:clrMapOvr>
  <p:timing>
    <p:tnLst>
      <p:par>
        <p:cTn id="1" dur="indefinite" restart="never" nodeType="tmRoot"/>
      </p:par>
    </p:tnLst>
  </p:timing>
  <p:hf sldNum="0" hdr="0" ftr="0" dt="0"/>
</p:sldLayout>
</file>

<file path=ppt/slideLayouts/slideLayout41.xml><?xml version="1.0" encoding="utf-8"?>
<p:sldLayout xmlns:a="http://schemas.openxmlformats.org/drawingml/2006/main" xmlns:r="http://schemas.openxmlformats.org/officeDocument/2006/relationships" xmlns:p="http://schemas.openxmlformats.org/presentationml/2006/main" type="blank" preserve="1">
  <p:cSld name="70_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331FC7C4-364A-46E9-9CE2-FEF6C6A07669}" type="datetimeFigureOut">
              <a:rPr lang="vi-VN"/>
              <a:t>24/01/2024</a:t>
            </a:fld>
            <a:endParaRPr lang="vi-VN"/>
          </a:p>
        </p:txBody>
      </p:sp>
      <p:sp>
        <p:nvSpPr>
          <p:cNvPr id="3" name="Footer Placeholder 4"/>
          <p:cNvSpPr>
            <a:spLocks noGrp="1"/>
          </p:cNvSpPr>
          <p:nvPr>
            <p:ph type="ftr" sz="quarter" idx="11"/>
          </p:nvPr>
        </p:nvSpPr>
        <p:spPr/>
        <p:txBody>
          <a:bodyPr/>
          <a:lstStyle>
            <a:lvl1pPr>
              <a:defRPr/>
            </a:lvl1pPr>
          </a:lstStyle>
          <a:p>
            <a:pPr>
              <a:defRPr/>
            </a:pPr>
            <a:endParaRPr lang="vi-VN"/>
          </a:p>
        </p:txBody>
      </p:sp>
      <p:sp>
        <p:nvSpPr>
          <p:cNvPr id="4" name="Slide Number Placeholder 5"/>
          <p:cNvSpPr>
            <a:spLocks noGrp="1"/>
          </p:cNvSpPr>
          <p:nvPr>
            <p:ph type="sldNum" sz="quarter" idx="12"/>
          </p:nvPr>
        </p:nvSpPr>
        <p:spPr/>
        <p:txBody>
          <a:bodyPr/>
          <a:lstStyle>
            <a:lvl1pPr>
              <a:defRPr/>
            </a:lvl1pPr>
          </a:lstStyle>
          <a:p>
            <a:pPr>
              <a:defRPr/>
            </a:pPr>
            <a:fld id="{E4DB1D10-74C6-4CB3-BFC6-AD489198119D}" type="slidenum">
              <a:rPr lang="vi-VN" altLang="en-US"/>
              <a:t>‹#›</a:t>
            </a:fld>
            <a:endParaRPr lang="vi-VN" altLang="en-US"/>
          </a:p>
        </p:txBody>
      </p:sp>
    </p:spTree>
  </p:cSld>
  <p:clrMapOvr>
    <a:masterClrMapping/>
  </p:clrMapOvr>
  <p:timing>
    <p:tnLst>
      <p:par>
        <p:cTn id="1" dur="indefinite" restart="never" nodeType="tmRoot"/>
      </p:par>
    </p:tnLst>
  </p:timing>
  <p:hf sldNum="0" hdr="0" ftr="0" dt="0"/>
</p:sldLayout>
</file>

<file path=ppt/slideLayouts/slideLayout42.xml><?xml version="1.0" encoding="utf-8"?>
<p:sldLayout xmlns:a="http://schemas.openxmlformats.org/drawingml/2006/main" xmlns:r="http://schemas.openxmlformats.org/officeDocument/2006/relationships" xmlns:p="http://schemas.openxmlformats.org/presentationml/2006/main" type="blank" preserve="1">
  <p:cSld name="69_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331FC7C4-364A-46E9-9CE2-FEF6C6A07669}" type="datetimeFigureOut">
              <a:rPr lang="vi-VN"/>
              <a:t>24/01/2024</a:t>
            </a:fld>
            <a:endParaRPr lang="vi-VN"/>
          </a:p>
        </p:txBody>
      </p:sp>
      <p:sp>
        <p:nvSpPr>
          <p:cNvPr id="3" name="Footer Placeholder 4"/>
          <p:cNvSpPr>
            <a:spLocks noGrp="1"/>
          </p:cNvSpPr>
          <p:nvPr>
            <p:ph type="ftr" sz="quarter" idx="11"/>
          </p:nvPr>
        </p:nvSpPr>
        <p:spPr/>
        <p:txBody>
          <a:bodyPr/>
          <a:lstStyle>
            <a:lvl1pPr>
              <a:defRPr/>
            </a:lvl1pPr>
          </a:lstStyle>
          <a:p>
            <a:pPr>
              <a:defRPr/>
            </a:pPr>
            <a:endParaRPr lang="vi-VN"/>
          </a:p>
        </p:txBody>
      </p:sp>
      <p:sp>
        <p:nvSpPr>
          <p:cNvPr id="4" name="Slide Number Placeholder 5"/>
          <p:cNvSpPr>
            <a:spLocks noGrp="1"/>
          </p:cNvSpPr>
          <p:nvPr>
            <p:ph type="sldNum" sz="quarter" idx="12"/>
          </p:nvPr>
        </p:nvSpPr>
        <p:spPr/>
        <p:txBody>
          <a:bodyPr/>
          <a:lstStyle>
            <a:lvl1pPr>
              <a:defRPr/>
            </a:lvl1pPr>
          </a:lstStyle>
          <a:p>
            <a:pPr>
              <a:defRPr/>
            </a:pPr>
            <a:fld id="{E4DB1D10-74C6-4CB3-BFC6-AD489198119D}" type="slidenum">
              <a:rPr lang="vi-VN" altLang="en-US"/>
              <a:t>‹#›</a:t>
            </a:fld>
            <a:endParaRPr lang="vi-VN" altLang="en-US"/>
          </a:p>
        </p:txBody>
      </p:sp>
    </p:spTree>
  </p:cSld>
  <p:clrMapOvr>
    <a:masterClrMapping/>
  </p:clrMapOvr>
  <p:timing>
    <p:tnLst>
      <p:par>
        <p:cTn id="1" dur="indefinite" restart="never" nodeType="tmRoot"/>
      </p:par>
    </p:tnLst>
  </p:timing>
  <p:hf sldNum="0" hdr="0" ftr="0" dt="0"/>
</p:sldLayout>
</file>

<file path=ppt/slideLayouts/slideLayout43.xml><?xml version="1.0" encoding="utf-8"?>
<p:sldLayout xmlns:a="http://schemas.openxmlformats.org/drawingml/2006/main" xmlns:r="http://schemas.openxmlformats.org/officeDocument/2006/relationships" xmlns:p="http://schemas.openxmlformats.org/presentationml/2006/main" type="blank" preserve="1">
  <p:cSld name="68_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331FC7C4-364A-46E9-9CE2-FEF6C6A07669}" type="datetimeFigureOut">
              <a:rPr lang="vi-VN"/>
              <a:t>24/01/2024</a:t>
            </a:fld>
            <a:endParaRPr lang="vi-VN"/>
          </a:p>
        </p:txBody>
      </p:sp>
      <p:sp>
        <p:nvSpPr>
          <p:cNvPr id="3" name="Footer Placeholder 4"/>
          <p:cNvSpPr>
            <a:spLocks noGrp="1"/>
          </p:cNvSpPr>
          <p:nvPr>
            <p:ph type="ftr" sz="quarter" idx="11"/>
          </p:nvPr>
        </p:nvSpPr>
        <p:spPr/>
        <p:txBody>
          <a:bodyPr/>
          <a:lstStyle>
            <a:lvl1pPr>
              <a:defRPr/>
            </a:lvl1pPr>
          </a:lstStyle>
          <a:p>
            <a:pPr>
              <a:defRPr/>
            </a:pPr>
            <a:endParaRPr lang="vi-VN"/>
          </a:p>
        </p:txBody>
      </p:sp>
      <p:sp>
        <p:nvSpPr>
          <p:cNvPr id="4" name="Slide Number Placeholder 5"/>
          <p:cNvSpPr>
            <a:spLocks noGrp="1"/>
          </p:cNvSpPr>
          <p:nvPr>
            <p:ph type="sldNum" sz="quarter" idx="12"/>
          </p:nvPr>
        </p:nvSpPr>
        <p:spPr/>
        <p:txBody>
          <a:bodyPr/>
          <a:lstStyle>
            <a:lvl1pPr>
              <a:defRPr/>
            </a:lvl1pPr>
          </a:lstStyle>
          <a:p>
            <a:pPr>
              <a:defRPr/>
            </a:pPr>
            <a:fld id="{E4DB1D10-74C6-4CB3-BFC6-AD489198119D}" type="slidenum">
              <a:rPr lang="vi-VN" altLang="en-US"/>
              <a:t>‹#›</a:t>
            </a:fld>
            <a:endParaRPr lang="vi-VN" altLang="en-US"/>
          </a:p>
        </p:txBody>
      </p:sp>
    </p:spTree>
  </p:cSld>
  <p:clrMapOvr>
    <a:masterClrMapping/>
  </p:clrMapOvr>
  <p:timing>
    <p:tnLst>
      <p:par>
        <p:cTn id="1" dur="indefinite" restart="never" nodeType="tmRoot"/>
      </p:par>
    </p:tnLst>
  </p:timing>
  <p:hf sldNum="0" hdr="0" ftr="0" dt="0"/>
</p:sldLayout>
</file>

<file path=ppt/slideLayouts/slideLayout44.xml><?xml version="1.0" encoding="utf-8"?>
<p:sldLayout xmlns:a="http://schemas.openxmlformats.org/drawingml/2006/main" xmlns:r="http://schemas.openxmlformats.org/officeDocument/2006/relationships" xmlns:p="http://schemas.openxmlformats.org/presentationml/2006/main" type="blank" preserve="1">
  <p:cSld name="67_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331FC7C4-364A-46E9-9CE2-FEF6C6A07669}" type="datetimeFigureOut">
              <a:rPr lang="vi-VN"/>
              <a:t>24/01/2024</a:t>
            </a:fld>
            <a:endParaRPr lang="vi-VN"/>
          </a:p>
        </p:txBody>
      </p:sp>
      <p:sp>
        <p:nvSpPr>
          <p:cNvPr id="3" name="Footer Placeholder 4"/>
          <p:cNvSpPr>
            <a:spLocks noGrp="1"/>
          </p:cNvSpPr>
          <p:nvPr>
            <p:ph type="ftr" sz="quarter" idx="11"/>
          </p:nvPr>
        </p:nvSpPr>
        <p:spPr/>
        <p:txBody>
          <a:bodyPr/>
          <a:lstStyle>
            <a:lvl1pPr>
              <a:defRPr/>
            </a:lvl1pPr>
          </a:lstStyle>
          <a:p>
            <a:pPr>
              <a:defRPr/>
            </a:pPr>
            <a:endParaRPr lang="vi-VN"/>
          </a:p>
        </p:txBody>
      </p:sp>
      <p:sp>
        <p:nvSpPr>
          <p:cNvPr id="4" name="Slide Number Placeholder 5"/>
          <p:cNvSpPr>
            <a:spLocks noGrp="1"/>
          </p:cNvSpPr>
          <p:nvPr>
            <p:ph type="sldNum" sz="quarter" idx="12"/>
          </p:nvPr>
        </p:nvSpPr>
        <p:spPr/>
        <p:txBody>
          <a:bodyPr/>
          <a:lstStyle>
            <a:lvl1pPr>
              <a:defRPr/>
            </a:lvl1pPr>
          </a:lstStyle>
          <a:p>
            <a:pPr>
              <a:defRPr/>
            </a:pPr>
            <a:fld id="{E4DB1D10-74C6-4CB3-BFC6-AD489198119D}" type="slidenum">
              <a:rPr lang="vi-VN" altLang="en-US"/>
              <a:t>‹#›</a:t>
            </a:fld>
            <a:endParaRPr lang="vi-VN" altLang="en-US"/>
          </a:p>
        </p:txBody>
      </p:sp>
    </p:spTree>
  </p:cSld>
  <p:clrMapOvr>
    <a:masterClrMapping/>
  </p:clrMapOvr>
  <p:timing>
    <p:tnLst>
      <p:par>
        <p:cTn id="1" dur="indefinite" restart="never" nodeType="tmRoot"/>
      </p:par>
    </p:tnLst>
  </p:timing>
  <p:hf sldNum="0" hdr="0" ftr="0" dt="0"/>
</p:sldLayout>
</file>

<file path=ppt/slideLayouts/slideLayout45.xml><?xml version="1.0" encoding="utf-8"?>
<p:sldLayout xmlns:a="http://schemas.openxmlformats.org/drawingml/2006/main" xmlns:r="http://schemas.openxmlformats.org/officeDocument/2006/relationships" xmlns:p="http://schemas.openxmlformats.org/presentationml/2006/main" type="blank" preserve="1">
  <p:cSld name="66_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331FC7C4-364A-46E9-9CE2-FEF6C6A07669}" type="datetimeFigureOut">
              <a:rPr lang="vi-VN"/>
              <a:t>24/01/2024</a:t>
            </a:fld>
            <a:endParaRPr lang="vi-VN"/>
          </a:p>
        </p:txBody>
      </p:sp>
      <p:sp>
        <p:nvSpPr>
          <p:cNvPr id="3" name="Footer Placeholder 4"/>
          <p:cNvSpPr>
            <a:spLocks noGrp="1"/>
          </p:cNvSpPr>
          <p:nvPr>
            <p:ph type="ftr" sz="quarter" idx="11"/>
          </p:nvPr>
        </p:nvSpPr>
        <p:spPr/>
        <p:txBody>
          <a:bodyPr/>
          <a:lstStyle>
            <a:lvl1pPr>
              <a:defRPr/>
            </a:lvl1pPr>
          </a:lstStyle>
          <a:p>
            <a:pPr>
              <a:defRPr/>
            </a:pPr>
            <a:endParaRPr lang="vi-VN"/>
          </a:p>
        </p:txBody>
      </p:sp>
      <p:sp>
        <p:nvSpPr>
          <p:cNvPr id="4" name="Slide Number Placeholder 5"/>
          <p:cNvSpPr>
            <a:spLocks noGrp="1"/>
          </p:cNvSpPr>
          <p:nvPr>
            <p:ph type="sldNum" sz="quarter" idx="12"/>
          </p:nvPr>
        </p:nvSpPr>
        <p:spPr/>
        <p:txBody>
          <a:bodyPr/>
          <a:lstStyle>
            <a:lvl1pPr>
              <a:defRPr/>
            </a:lvl1pPr>
          </a:lstStyle>
          <a:p>
            <a:pPr>
              <a:defRPr/>
            </a:pPr>
            <a:fld id="{E4DB1D10-74C6-4CB3-BFC6-AD489198119D}" type="slidenum">
              <a:rPr lang="vi-VN" altLang="en-US"/>
              <a:t>‹#›</a:t>
            </a:fld>
            <a:endParaRPr lang="vi-VN" altLang="en-US"/>
          </a:p>
        </p:txBody>
      </p:sp>
    </p:spTree>
  </p:cSld>
  <p:clrMapOvr>
    <a:masterClrMapping/>
  </p:clrMapOvr>
  <p:timing>
    <p:tnLst>
      <p:par>
        <p:cTn id="1" dur="indefinite" restart="never" nodeType="tmRoot"/>
      </p:par>
    </p:tnLst>
  </p:timing>
  <p:hf sldNum="0" hdr="0" ftr="0" dt="0"/>
</p:sldLayout>
</file>

<file path=ppt/slideLayouts/slideLayout46.xml><?xml version="1.0" encoding="utf-8"?>
<p:sldLayout xmlns:a="http://schemas.openxmlformats.org/drawingml/2006/main" xmlns:r="http://schemas.openxmlformats.org/officeDocument/2006/relationships" xmlns:p="http://schemas.openxmlformats.org/presentationml/2006/main" type="blank" preserve="1">
  <p:cSld name="65_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331FC7C4-364A-46E9-9CE2-FEF6C6A07669}" type="datetimeFigureOut">
              <a:rPr lang="vi-VN"/>
              <a:t>24/01/2024</a:t>
            </a:fld>
            <a:endParaRPr lang="vi-VN"/>
          </a:p>
        </p:txBody>
      </p:sp>
      <p:sp>
        <p:nvSpPr>
          <p:cNvPr id="3" name="Footer Placeholder 4"/>
          <p:cNvSpPr>
            <a:spLocks noGrp="1"/>
          </p:cNvSpPr>
          <p:nvPr>
            <p:ph type="ftr" sz="quarter" idx="11"/>
          </p:nvPr>
        </p:nvSpPr>
        <p:spPr/>
        <p:txBody>
          <a:bodyPr/>
          <a:lstStyle>
            <a:lvl1pPr>
              <a:defRPr/>
            </a:lvl1pPr>
          </a:lstStyle>
          <a:p>
            <a:pPr>
              <a:defRPr/>
            </a:pPr>
            <a:endParaRPr lang="vi-VN"/>
          </a:p>
        </p:txBody>
      </p:sp>
      <p:sp>
        <p:nvSpPr>
          <p:cNvPr id="4" name="Slide Number Placeholder 5"/>
          <p:cNvSpPr>
            <a:spLocks noGrp="1"/>
          </p:cNvSpPr>
          <p:nvPr>
            <p:ph type="sldNum" sz="quarter" idx="12"/>
          </p:nvPr>
        </p:nvSpPr>
        <p:spPr/>
        <p:txBody>
          <a:bodyPr/>
          <a:lstStyle>
            <a:lvl1pPr>
              <a:defRPr/>
            </a:lvl1pPr>
          </a:lstStyle>
          <a:p>
            <a:pPr>
              <a:defRPr/>
            </a:pPr>
            <a:fld id="{E4DB1D10-74C6-4CB3-BFC6-AD489198119D}" type="slidenum">
              <a:rPr lang="vi-VN" altLang="en-US"/>
              <a:t>‹#›</a:t>
            </a:fld>
            <a:endParaRPr lang="vi-VN" altLang="en-US"/>
          </a:p>
        </p:txBody>
      </p:sp>
    </p:spTree>
  </p:cSld>
  <p:clrMapOvr>
    <a:masterClrMapping/>
  </p:clrMapOvr>
  <p:timing>
    <p:tnLst>
      <p:par>
        <p:cTn id="1" dur="indefinite" restart="never" nodeType="tmRoot"/>
      </p:par>
    </p:tnLst>
  </p:timing>
  <p:hf sldNum="0" hdr="0" ftr="0" dt="0"/>
</p:sldLayout>
</file>

<file path=ppt/slideLayouts/slideLayout47.xml><?xml version="1.0" encoding="utf-8"?>
<p:sldLayout xmlns:a="http://schemas.openxmlformats.org/drawingml/2006/main" xmlns:r="http://schemas.openxmlformats.org/officeDocument/2006/relationships" xmlns:p="http://schemas.openxmlformats.org/presentationml/2006/main" type="blank" preserve="1">
  <p:cSld name="64_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331FC7C4-364A-46E9-9CE2-FEF6C6A07669}" type="datetimeFigureOut">
              <a:rPr lang="vi-VN"/>
              <a:t>24/01/2024</a:t>
            </a:fld>
            <a:endParaRPr lang="vi-VN"/>
          </a:p>
        </p:txBody>
      </p:sp>
      <p:sp>
        <p:nvSpPr>
          <p:cNvPr id="3" name="Footer Placeholder 4"/>
          <p:cNvSpPr>
            <a:spLocks noGrp="1"/>
          </p:cNvSpPr>
          <p:nvPr>
            <p:ph type="ftr" sz="quarter" idx="11"/>
          </p:nvPr>
        </p:nvSpPr>
        <p:spPr/>
        <p:txBody>
          <a:bodyPr/>
          <a:lstStyle>
            <a:lvl1pPr>
              <a:defRPr/>
            </a:lvl1pPr>
          </a:lstStyle>
          <a:p>
            <a:pPr>
              <a:defRPr/>
            </a:pPr>
            <a:endParaRPr lang="vi-VN"/>
          </a:p>
        </p:txBody>
      </p:sp>
      <p:sp>
        <p:nvSpPr>
          <p:cNvPr id="4" name="Slide Number Placeholder 5"/>
          <p:cNvSpPr>
            <a:spLocks noGrp="1"/>
          </p:cNvSpPr>
          <p:nvPr>
            <p:ph type="sldNum" sz="quarter" idx="12"/>
          </p:nvPr>
        </p:nvSpPr>
        <p:spPr/>
        <p:txBody>
          <a:bodyPr/>
          <a:lstStyle>
            <a:lvl1pPr>
              <a:defRPr/>
            </a:lvl1pPr>
          </a:lstStyle>
          <a:p>
            <a:pPr>
              <a:defRPr/>
            </a:pPr>
            <a:fld id="{E4DB1D10-74C6-4CB3-BFC6-AD489198119D}" type="slidenum">
              <a:rPr lang="vi-VN" altLang="en-US"/>
              <a:t>‹#›</a:t>
            </a:fld>
            <a:endParaRPr lang="vi-VN" altLang="en-US"/>
          </a:p>
        </p:txBody>
      </p:sp>
    </p:spTree>
  </p:cSld>
  <p:clrMapOvr>
    <a:masterClrMapping/>
  </p:clrMapOvr>
  <p:timing>
    <p:tnLst>
      <p:par>
        <p:cTn id="1" dur="indefinite" restart="never" nodeType="tmRoot"/>
      </p:par>
    </p:tnLst>
  </p:timing>
  <p:hf sldNum="0" hdr="0" ftr="0" dt="0"/>
</p:sldLayout>
</file>

<file path=ppt/slideLayouts/slideLayout48.xml><?xml version="1.0" encoding="utf-8"?>
<p:sldLayout xmlns:a="http://schemas.openxmlformats.org/drawingml/2006/main" xmlns:r="http://schemas.openxmlformats.org/officeDocument/2006/relationships" xmlns:p="http://schemas.openxmlformats.org/presentationml/2006/main" type="blank" preserve="1">
  <p:cSld name="63_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331FC7C4-364A-46E9-9CE2-FEF6C6A07669}" type="datetimeFigureOut">
              <a:rPr lang="vi-VN"/>
              <a:t>24/01/2024</a:t>
            </a:fld>
            <a:endParaRPr lang="vi-VN"/>
          </a:p>
        </p:txBody>
      </p:sp>
      <p:sp>
        <p:nvSpPr>
          <p:cNvPr id="3" name="Footer Placeholder 4"/>
          <p:cNvSpPr>
            <a:spLocks noGrp="1"/>
          </p:cNvSpPr>
          <p:nvPr>
            <p:ph type="ftr" sz="quarter" idx="11"/>
          </p:nvPr>
        </p:nvSpPr>
        <p:spPr/>
        <p:txBody>
          <a:bodyPr/>
          <a:lstStyle>
            <a:lvl1pPr>
              <a:defRPr/>
            </a:lvl1pPr>
          </a:lstStyle>
          <a:p>
            <a:pPr>
              <a:defRPr/>
            </a:pPr>
            <a:endParaRPr lang="vi-VN"/>
          </a:p>
        </p:txBody>
      </p:sp>
      <p:sp>
        <p:nvSpPr>
          <p:cNvPr id="4" name="Slide Number Placeholder 5"/>
          <p:cNvSpPr>
            <a:spLocks noGrp="1"/>
          </p:cNvSpPr>
          <p:nvPr>
            <p:ph type="sldNum" sz="quarter" idx="12"/>
          </p:nvPr>
        </p:nvSpPr>
        <p:spPr/>
        <p:txBody>
          <a:bodyPr/>
          <a:lstStyle>
            <a:lvl1pPr>
              <a:defRPr/>
            </a:lvl1pPr>
          </a:lstStyle>
          <a:p>
            <a:pPr>
              <a:defRPr/>
            </a:pPr>
            <a:fld id="{E4DB1D10-74C6-4CB3-BFC6-AD489198119D}" type="slidenum">
              <a:rPr lang="vi-VN" altLang="en-US"/>
              <a:t>‹#›</a:t>
            </a:fld>
            <a:endParaRPr lang="vi-VN" altLang="en-US"/>
          </a:p>
        </p:txBody>
      </p:sp>
    </p:spTree>
  </p:cSld>
  <p:clrMapOvr>
    <a:masterClrMapping/>
  </p:clrMapOvr>
  <p:timing>
    <p:tnLst>
      <p:par>
        <p:cTn id="1" dur="indefinite" restart="never" nodeType="tmRoot"/>
      </p:par>
    </p:tnLst>
  </p:timing>
  <p:hf sldNum="0" hdr="0" ftr="0" dt="0"/>
</p:sldLayout>
</file>

<file path=ppt/slideLayouts/slideLayout49.xml><?xml version="1.0" encoding="utf-8"?>
<p:sldLayout xmlns:a="http://schemas.openxmlformats.org/drawingml/2006/main" xmlns:r="http://schemas.openxmlformats.org/officeDocument/2006/relationships" xmlns:p="http://schemas.openxmlformats.org/presentationml/2006/main" type="blank" preserve="1">
  <p:cSld name="62_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331FC7C4-364A-46E9-9CE2-FEF6C6A07669}" type="datetimeFigureOut">
              <a:rPr lang="vi-VN"/>
              <a:t>24/01/2024</a:t>
            </a:fld>
            <a:endParaRPr lang="vi-VN"/>
          </a:p>
        </p:txBody>
      </p:sp>
      <p:sp>
        <p:nvSpPr>
          <p:cNvPr id="3" name="Footer Placeholder 4"/>
          <p:cNvSpPr>
            <a:spLocks noGrp="1"/>
          </p:cNvSpPr>
          <p:nvPr>
            <p:ph type="ftr" sz="quarter" idx="11"/>
          </p:nvPr>
        </p:nvSpPr>
        <p:spPr/>
        <p:txBody>
          <a:bodyPr/>
          <a:lstStyle>
            <a:lvl1pPr>
              <a:defRPr/>
            </a:lvl1pPr>
          </a:lstStyle>
          <a:p>
            <a:pPr>
              <a:defRPr/>
            </a:pPr>
            <a:endParaRPr lang="vi-VN"/>
          </a:p>
        </p:txBody>
      </p:sp>
      <p:sp>
        <p:nvSpPr>
          <p:cNvPr id="4" name="Slide Number Placeholder 5"/>
          <p:cNvSpPr>
            <a:spLocks noGrp="1"/>
          </p:cNvSpPr>
          <p:nvPr>
            <p:ph type="sldNum" sz="quarter" idx="12"/>
          </p:nvPr>
        </p:nvSpPr>
        <p:spPr/>
        <p:txBody>
          <a:bodyPr/>
          <a:lstStyle>
            <a:lvl1pPr>
              <a:defRPr/>
            </a:lvl1pPr>
          </a:lstStyle>
          <a:p>
            <a:pPr>
              <a:defRPr/>
            </a:pPr>
            <a:fld id="{E4DB1D10-74C6-4CB3-BFC6-AD489198119D}" type="slidenum">
              <a:rPr lang="vi-VN" altLang="en-US"/>
              <a:t>‹#›</a:t>
            </a:fld>
            <a:endParaRPr lang="vi-VN" altLang="en-US"/>
          </a:p>
        </p:txBody>
      </p:sp>
    </p:spTree>
  </p:cSld>
  <p:clrMapOvr>
    <a:masterClrMapping/>
  </p:clrMapOvr>
  <p:timing>
    <p:tnLst>
      <p:par>
        <p:cTn id="1" dur="indefinite" restart="never" nodeType="tmRoot"/>
      </p:par>
    </p:tnLst>
  </p:timing>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vi-VN"/>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7" name="Date Placeholder 3"/>
          <p:cNvSpPr>
            <a:spLocks noGrp="1"/>
          </p:cNvSpPr>
          <p:nvPr>
            <p:ph type="dt" sz="half" idx="10"/>
          </p:nvPr>
        </p:nvSpPr>
        <p:spPr/>
        <p:txBody>
          <a:bodyPr/>
          <a:lstStyle>
            <a:lvl1pPr>
              <a:defRPr/>
            </a:lvl1pPr>
          </a:lstStyle>
          <a:p>
            <a:pPr>
              <a:defRPr/>
            </a:pPr>
            <a:fld id="{726E0E22-AE91-4191-9A8F-D934D45595AF}" type="datetimeFigureOut">
              <a:rPr lang="vi-VN"/>
              <a:t>24/01/2024</a:t>
            </a:fld>
            <a:endParaRPr lang="vi-VN"/>
          </a:p>
        </p:txBody>
      </p:sp>
      <p:sp>
        <p:nvSpPr>
          <p:cNvPr id="8" name="Footer Placeholder 4"/>
          <p:cNvSpPr>
            <a:spLocks noGrp="1"/>
          </p:cNvSpPr>
          <p:nvPr>
            <p:ph type="ftr" sz="quarter" idx="11"/>
          </p:nvPr>
        </p:nvSpPr>
        <p:spPr/>
        <p:txBody>
          <a:bodyPr/>
          <a:lstStyle>
            <a:lvl1pPr>
              <a:defRPr/>
            </a:lvl1pPr>
          </a:lstStyle>
          <a:p>
            <a:pPr>
              <a:defRPr/>
            </a:pPr>
            <a:endParaRPr lang="vi-VN"/>
          </a:p>
        </p:txBody>
      </p:sp>
      <p:sp>
        <p:nvSpPr>
          <p:cNvPr id="9" name="Slide Number Placeholder 5"/>
          <p:cNvSpPr>
            <a:spLocks noGrp="1"/>
          </p:cNvSpPr>
          <p:nvPr>
            <p:ph type="sldNum" sz="quarter" idx="12"/>
          </p:nvPr>
        </p:nvSpPr>
        <p:spPr/>
        <p:txBody>
          <a:bodyPr/>
          <a:lstStyle>
            <a:lvl1pPr>
              <a:defRPr/>
            </a:lvl1pPr>
          </a:lstStyle>
          <a:p>
            <a:pPr>
              <a:defRPr/>
            </a:pPr>
            <a:fld id="{7A3558BE-69C5-4509-B922-F1A25BD1A67D}" type="slidenum">
              <a:rPr lang="vi-VN" altLang="en-US"/>
              <a:t>‹#›</a:t>
            </a:fld>
            <a:endParaRPr lang="vi-VN" altLang="en-US"/>
          </a:p>
        </p:txBody>
      </p:sp>
    </p:spTree>
  </p:cSld>
  <p:clrMapOvr>
    <a:masterClrMapping/>
  </p:clrMapOvr>
  <p:hf sldNum="0" hdr="0" ftr="0" dt="0"/>
</p:sldLayout>
</file>

<file path=ppt/slideLayouts/slideLayout50.xml><?xml version="1.0" encoding="utf-8"?>
<p:sldLayout xmlns:a="http://schemas.openxmlformats.org/drawingml/2006/main" xmlns:r="http://schemas.openxmlformats.org/officeDocument/2006/relationships" xmlns:p="http://schemas.openxmlformats.org/presentationml/2006/main" type="blank" preserve="1">
  <p:cSld name="61_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0A0D6AB4-3DC1-49A4-B96A-2FC48063D3B5}" type="datetimeFigureOut">
              <a:rPr lang="vi-VN"/>
              <a:t>24/01/2024</a:t>
            </a:fld>
            <a:endParaRPr lang="vi-VN"/>
          </a:p>
        </p:txBody>
      </p:sp>
      <p:sp>
        <p:nvSpPr>
          <p:cNvPr id="3" name="Footer Placeholder 4"/>
          <p:cNvSpPr>
            <a:spLocks noGrp="1"/>
          </p:cNvSpPr>
          <p:nvPr>
            <p:ph type="ftr" sz="quarter" idx="11"/>
          </p:nvPr>
        </p:nvSpPr>
        <p:spPr/>
        <p:txBody>
          <a:bodyPr/>
          <a:lstStyle>
            <a:lvl1pPr>
              <a:defRPr/>
            </a:lvl1pPr>
          </a:lstStyle>
          <a:p>
            <a:pPr>
              <a:defRPr/>
            </a:pPr>
            <a:endParaRPr lang="vi-VN"/>
          </a:p>
        </p:txBody>
      </p:sp>
      <p:sp>
        <p:nvSpPr>
          <p:cNvPr id="4" name="Slide Number Placeholder 5"/>
          <p:cNvSpPr>
            <a:spLocks noGrp="1"/>
          </p:cNvSpPr>
          <p:nvPr>
            <p:ph type="sldNum" sz="quarter" idx="12"/>
          </p:nvPr>
        </p:nvSpPr>
        <p:spPr/>
        <p:txBody>
          <a:bodyPr/>
          <a:lstStyle>
            <a:lvl1pPr>
              <a:defRPr/>
            </a:lvl1pPr>
          </a:lstStyle>
          <a:p>
            <a:pPr>
              <a:defRPr/>
            </a:pPr>
            <a:fld id="{D789461C-9AE4-443B-9EB1-67B2407626A7}" type="slidenum">
              <a:rPr lang="vi-VN" altLang="en-US"/>
              <a:t>‹#›</a:t>
            </a:fld>
            <a:endParaRPr lang="vi-VN" altLang="en-US"/>
          </a:p>
        </p:txBody>
      </p:sp>
    </p:spTree>
  </p:cSld>
  <p:clrMapOvr>
    <a:masterClrMapping/>
  </p:clrMapOvr>
  <p:hf sldNum="0" hdr="0" ftr="0" dt="0"/>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60_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49469D13-90F5-408A-9569-131CFCA3A29C}" type="datetimeFigureOut">
              <a:rPr lang="vi-VN"/>
              <a:t>24/01/2024</a:t>
            </a:fld>
            <a:endParaRPr lang="vi-VN"/>
          </a:p>
        </p:txBody>
      </p:sp>
      <p:sp>
        <p:nvSpPr>
          <p:cNvPr id="3" name="Footer Placeholder 4"/>
          <p:cNvSpPr>
            <a:spLocks noGrp="1"/>
          </p:cNvSpPr>
          <p:nvPr>
            <p:ph type="ftr" sz="quarter" idx="11"/>
          </p:nvPr>
        </p:nvSpPr>
        <p:spPr/>
        <p:txBody>
          <a:bodyPr/>
          <a:lstStyle>
            <a:lvl1pPr>
              <a:defRPr/>
            </a:lvl1pPr>
          </a:lstStyle>
          <a:p>
            <a:pPr>
              <a:defRPr/>
            </a:pPr>
            <a:endParaRPr lang="vi-VN"/>
          </a:p>
        </p:txBody>
      </p:sp>
      <p:sp>
        <p:nvSpPr>
          <p:cNvPr id="4" name="Slide Number Placeholder 5"/>
          <p:cNvSpPr>
            <a:spLocks noGrp="1"/>
          </p:cNvSpPr>
          <p:nvPr>
            <p:ph type="sldNum" sz="quarter" idx="12"/>
          </p:nvPr>
        </p:nvSpPr>
        <p:spPr/>
        <p:txBody>
          <a:bodyPr/>
          <a:lstStyle>
            <a:lvl1pPr>
              <a:defRPr/>
            </a:lvl1pPr>
          </a:lstStyle>
          <a:p>
            <a:pPr>
              <a:defRPr/>
            </a:pPr>
            <a:fld id="{E4D22709-3792-46C3-AB30-A6C684DCBFF4}" type="slidenum">
              <a:rPr lang="vi-VN" altLang="en-US"/>
              <a:t>‹#›</a:t>
            </a:fld>
            <a:endParaRPr lang="vi-VN" altLang="en-US"/>
          </a:p>
        </p:txBody>
      </p:sp>
    </p:spTree>
  </p:cSld>
  <p:clrMapOvr>
    <a:masterClrMapping/>
  </p:clrMapOvr>
  <p:hf sldNum="0" hdr="0" ftr="0" dt="0"/>
</p:sldLayout>
</file>

<file path=ppt/slideLayouts/slideLayout52.xml><?xml version="1.0" encoding="utf-8"?>
<p:sldLayout xmlns:a="http://schemas.openxmlformats.org/drawingml/2006/main" xmlns:r="http://schemas.openxmlformats.org/officeDocument/2006/relationships" xmlns:p="http://schemas.openxmlformats.org/presentationml/2006/main" type="blank" preserve="1">
  <p:cSld name="59_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C3FDE93D-4CEB-4E10-95E6-7D6AC334872E}" type="datetimeFigureOut">
              <a:rPr lang="vi-VN"/>
              <a:t>24/01/2024</a:t>
            </a:fld>
            <a:endParaRPr lang="vi-VN"/>
          </a:p>
        </p:txBody>
      </p:sp>
      <p:sp>
        <p:nvSpPr>
          <p:cNvPr id="3" name="Footer Placeholder 4"/>
          <p:cNvSpPr>
            <a:spLocks noGrp="1"/>
          </p:cNvSpPr>
          <p:nvPr>
            <p:ph type="ftr" sz="quarter" idx="11"/>
          </p:nvPr>
        </p:nvSpPr>
        <p:spPr/>
        <p:txBody>
          <a:bodyPr/>
          <a:lstStyle>
            <a:lvl1pPr>
              <a:defRPr/>
            </a:lvl1pPr>
          </a:lstStyle>
          <a:p>
            <a:pPr>
              <a:defRPr/>
            </a:pPr>
            <a:endParaRPr lang="vi-VN"/>
          </a:p>
        </p:txBody>
      </p:sp>
      <p:sp>
        <p:nvSpPr>
          <p:cNvPr id="4" name="Slide Number Placeholder 5"/>
          <p:cNvSpPr>
            <a:spLocks noGrp="1"/>
          </p:cNvSpPr>
          <p:nvPr>
            <p:ph type="sldNum" sz="quarter" idx="12"/>
          </p:nvPr>
        </p:nvSpPr>
        <p:spPr/>
        <p:txBody>
          <a:bodyPr/>
          <a:lstStyle>
            <a:lvl1pPr>
              <a:defRPr/>
            </a:lvl1pPr>
          </a:lstStyle>
          <a:p>
            <a:pPr>
              <a:defRPr/>
            </a:pPr>
            <a:fld id="{3F886397-A145-4FFD-A04E-8BC2515E2DB6}" type="slidenum">
              <a:rPr lang="vi-VN" altLang="en-US"/>
              <a:t>‹#›</a:t>
            </a:fld>
            <a:endParaRPr lang="vi-VN" altLang="en-US"/>
          </a:p>
        </p:txBody>
      </p:sp>
    </p:spTree>
  </p:cSld>
  <p:clrMapOvr>
    <a:masterClrMapping/>
  </p:clrMapOvr>
  <p:hf sldNum="0" hdr="0" ftr="0" dt="0"/>
</p:sldLayout>
</file>

<file path=ppt/slideLayouts/slideLayout53.xml><?xml version="1.0" encoding="utf-8"?>
<p:sldLayout xmlns:a="http://schemas.openxmlformats.org/drawingml/2006/main" xmlns:r="http://schemas.openxmlformats.org/officeDocument/2006/relationships" xmlns:p="http://schemas.openxmlformats.org/presentationml/2006/main" type="blank" preserve="1">
  <p:cSld name="58_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31253461-C293-40B8-9C34-69F494F4B058}" type="datetimeFigureOut">
              <a:rPr lang="vi-VN"/>
              <a:t>24/01/2024</a:t>
            </a:fld>
            <a:endParaRPr lang="vi-VN"/>
          </a:p>
        </p:txBody>
      </p:sp>
      <p:sp>
        <p:nvSpPr>
          <p:cNvPr id="3" name="Footer Placeholder 4"/>
          <p:cNvSpPr>
            <a:spLocks noGrp="1"/>
          </p:cNvSpPr>
          <p:nvPr>
            <p:ph type="ftr" sz="quarter" idx="11"/>
          </p:nvPr>
        </p:nvSpPr>
        <p:spPr/>
        <p:txBody>
          <a:bodyPr/>
          <a:lstStyle>
            <a:lvl1pPr>
              <a:defRPr/>
            </a:lvl1pPr>
          </a:lstStyle>
          <a:p>
            <a:pPr>
              <a:defRPr/>
            </a:pPr>
            <a:endParaRPr lang="vi-VN"/>
          </a:p>
        </p:txBody>
      </p:sp>
      <p:sp>
        <p:nvSpPr>
          <p:cNvPr id="4" name="Slide Number Placeholder 5"/>
          <p:cNvSpPr>
            <a:spLocks noGrp="1"/>
          </p:cNvSpPr>
          <p:nvPr>
            <p:ph type="sldNum" sz="quarter" idx="12"/>
          </p:nvPr>
        </p:nvSpPr>
        <p:spPr/>
        <p:txBody>
          <a:bodyPr/>
          <a:lstStyle>
            <a:lvl1pPr>
              <a:defRPr/>
            </a:lvl1pPr>
          </a:lstStyle>
          <a:p>
            <a:pPr>
              <a:defRPr/>
            </a:pPr>
            <a:fld id="{C7D99A97-D297-4E83-8981-BFCF4C6BD52D}" type="slidenum">
              <a:rPr lang="vi-VN" altLang="en-US"/>
              <a:t>‹#›</a:t>
            </a:fld>
            <a:endParaRPr lang="vi-VN" altLang="en-US"/>
          </a:p>
        </p:txBody>
      </p:sp>
    </p:spTree>
  </p:cSld>
  <p:clrMapOvr>
    <a:masterClrMapping/>
  </p:clrMapOvr>
  <p:hf sldNum="0" hdr="0" ftr="0" dt="0"/>
</p:sldLayout>
</file>

<file path=ppt/slideLayouts/slideLayout54.xml><?xml version="1.0" encoding="utf-8"?>
<p:sldLayout xmlns:a="http://schemas.openxmlformats.org/drawingml/2006/main" xmlns:r="http://schemas.openxmlformats.org/officeDocument/2006/relationships" xmlns:p="http://schemas.openxmlformats.org/presentationml/2006/main" type="blank" preserve="1">
  <p:cSld name="57_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B700670E-6CBB-4F1B-9376-CB486D862EB0}" type="datetimeFigureOut">
              <a:rPr lang="vi-VN"/>
              <a:t>24/01/2024</a:t>
            </a:fld>
            <a:endParaRPr lang="vi-VN"/>
          </a:p>
        </p:txBody>
      </p:sp>
      <p:sp>
        <p:nvSpPr>
          <p:cNvPr id="3" name="Footer Placeholder 4"/>
          <p:cNvSpPr>
            <a:spLocks noGrp="1"/>
          </p:cNvSpPr>
          <p:nvPr>
            <p:ph type="ftr" sz="quarter" idx="11"/>
          </p:nvPr>
        </p:nvSpPr>
        <p:spPr/>
        <p:txBody>
          <a:bodyPr/>
          <a:lstStyle>
            <a:lvl1pPr>
              <a:defRPr/>
            </a:lvl1pPr>
          </a:lstStyle>
          <a:p>
            <a:pPr>
              <a:defRPr/>
            </a:pPr>
            <a:endParaRPr lang="vi-VN"/>
          </a:p>
        </p:txBody>
      </p:sp>
      <p:sp>
        <p:nvSpPr>
          <p:cNvPr id="4" name="Slide Number Placeholder 5"/>
          <p:cNvSpPr>
            <a:spLocks noGrp="1"/>
          </p:cNvSpPr>
          <p:nvPr>
            <p:ph type="sldNum" sz="quarter" idx="12"/>
          </p:nvPr>
        </p:nvSpPr>
        <p:spPr/>
        <p:txBody>
          <a:bodyPr/>
          <a:lstStyle>
            <a:lvl1pPr>
              <a:defRPr/>
            </a:lvl1pPr>
          </a:lstStyle>
          <a:p>
            <a:pPr>
              <a:defRPr/>
            </a:pPr>
            <a:fld id="{3C400B2C-162D-4886-BA68-2FBC08BD8735}" type="slidenum">
              <a:rPr lang="vi-VN" altLang="en-US"/>
              <a:t>‹#›</a:t>
            </a:fld>
            <a:endParaRPr lang="vi-VN" altLang="en-US"/>
          </a:p>
        </p:txBody>
      </p:sp>
    </p:spTree>
  </p:cSld>
  <p:clrMapOvr>
    <a:masterClrMapping/>
  </p:clrMapOvr>
  <p:hf sldNum="0" hdr="0" ftr="0" dt="0"/>
</p:sldLayout>
</file>

<file path=ppt/slideLayouts/slideLayout55.xml><?xml version="1.0" encoding="utf-8"?>
<p:sldLayout xmlns:a="http://schemas.openxmlformats.org/drawingml/2006/main" xmlns:r="http://schemas.openxmlformats.org/officeDocument/2006/relationships" xmlns:p="http://schemas.openxmlformats.org/presentationml/2006/main" type="blank" preserve="1">
  <p:cSld name="56_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03DCE2CE-597F-4153-9438-8549A8F198A7}" type="datetimeFigureOut">
              <a:rPr lang="vi-VN"/>
              <a:t>24/01/2024</a:t>
            </a:fld>
            <a:endParaRPr lang="vi-VN"/>
          </a:p>
        </p:txBody>
      </p:sp>
      <p:sp>
        <p:nvSpPr>
          <p:cNvPr id="3" name="Footer Placeholder 4"/>
          <p:cNvSpPr>
            <a:spLocks noGrp="1"/>
          </p:cNvSpPr>
          <p:nvPr>
            <p:ph type="ftr" sz="quarter" idx="11"/>
          </p:nvPr>
        </p:nvSpPr>
        <p:spPr/>
        <p:txBody>
          <a:bodyPr/>
          <a:lstStyle>
            <a:lvl1pPr>
              <a:defRPr/>
            </a:lvl1pPr>
          </a:lstStyle>
          <a:p>
            <a:pPr>
              <a:defRPr/>
            </a:pPr>
            <a:endParaRPr lang="vi-VN"/>
          </a:p>
        </p:txBody>
      </p:sp>
      <p:sp>
        <p:nvSpPr>
          <p:cNvPr id="4" name="Slide Number Placeholder 5"/>
          <p:cNvSpPr>
            <a:spLocks noGrp="1"/>
          </p:cNvSpPr>
          <p:nvPr>
            <p:ph type="sldNum" sz="quarter" idx="12"/>
          </p:nvPr>
        </p:nvSpPr>
        <p:spPr/>
        <p:txBody>
          <a:bodyPr/>
          <a:lstStyle>
            <a:lvl1pPr>
              <a:defRPr/>
            </a:lvl1pPr>
          </a:lstStyle>
          <a:p>
            <a:pPr>
              <a:defRPr/>
            </a:pPr>
            <a:fld id="{DC124B1D-2C5F-407C-B7EC-F20F9E60BAC5}" type="slidenum">
              <a:rPr lang="vi-VN" altLang="en-US"/>
              <a:t>‹#›</a:t>
            </a:fld>
            <a:endParaRPr lang="vi-VN" altLang="en-US"/>
          </a:p>
        </p:txBody>
      </p:sp>
    </p:spTree>
  </p:cSld>
  <p:clrMapOvr>
    <a:masterClrMapping/>
  </p:clrMapOvr>
  <p:hf sldNum="0" hdr="0" ftr="0" dt="0"/>
</p:sldLayout>
</file>

<file path=ppt/slideLayouts/slideLayout56.xml><?xml version="1.0" encoding="utf-8"?>
<p:sldLayout xmlns:a="http://schemas.openxmlformats.org/drawingml/2006/main" xmlns:r="http://schemas.openxmlformats.org/officeDocument/2006/relationships" xmlns:p="http://schemas.openxmlformats.org/presentationml/2006/main" type="blank" preserve="1">
  <p:cSld name="55_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A77294C7-77F0-4419-B3A2-DEDDFC6E67A3}" type="datetimeFigureOut">
              <a:rPr lang="vi-VN"/>
              <a:t>24/01/2024</a:t>
            </a:fld>
            <a:endParaRPr lang="vi-VN"/>
          </a:p>
        </p:txBody>
      </p:sp>
      <p:sp>
        <p:nvSpPr>
          <p:cNvPr id="3" name="Footer Placeholder 4"/>
          <p:cNvSpPr>
            <a:spLocks noGrp="1"/>
          </p:cNvSpPr>
          <p:nvPr>
            <p:ph type="ftr" sz="quarter" idx="11"/>
          </p:nvPr>
        </p:nvSpPr>
        <p:spPr/>
        <p:txBody>
          <a:bodyPr/>
          <a:lstStyle>
            <a:lvl1pPr>
              <a:defRPr/>
            </a:lvl1pPr>
          </a:lstStyle>
          <a:p>
            <a:pPr>
              <a:defRPr/>
            </a:pPr>
            <a:endParaRPr lang="vi-VN"/>
          </a:p>
        </p:txBody>
      </p:sp>
      <p:sp>
        <p:nvSpPr>
          <p:cNvPr id="4" name="Slide Number Placeholder 5"/>
          <p:cNvSpPr>
            <a:spLocks noGrp="1"/>
          </p:cNvSpPr>
          <p:nvPr>
            <p:ph type="sldNum" sz="quarter" idx="12"/>
          </p:nvPr>
        </p:nvSpPr>
        <p:spPr/>
        <p:txBody>
          <a:bodyPr/>
          <a:lstStyle>
            <a:lvl1pPr>
              <a:defRPr/>
            </a:lvl1pPr>
          </a:lstStyle>
          <a:p>
            <a:pPr>
              <a:defRPr/>
            </a:pPr>
            <a:fld id="{3B48AAE2-D701-4467-9BD3-3023995BA96D}" type="slidenum">
              <a:rPr lang="vi-VN" altLang="en-US"/>
              <a:t>‹#›</a:t>
            </a:fld>
            <a:endParaRPr lang="vi-VN" altLang="en-US"/>
          </a:p>
        </p:txBody>
      </p:sp>
    </p:spTree>
  </p:cSld>
  <p:clrMapOvr>
    <a:masterClrMapping/>
  </p:clrMapOvr>
  <p:hf sldNum="0" hdr="0" ftr="0" dt="0"/>
</p:sldLayout>
</file>

<file path=ppt/slideLayouts/slideLayout57.xml><?xml version="1.0" encoding="utf-8"?>
<p:sldLayout xmlns:a="http://schemas.openxmlformats.org/drawingml/2006/main" xmlns:r="http://schemas.openxmlformats.org/officeDocument/2006/relationships" xmlns:p="http://schemas.openxmlformats.org/presentationml/2006/main" type="blank" preserve="1">
  <p:cSld name="54_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E33BED17-B392-4986-90F4-6E12AFBF1689}" type="datetimeFigureOut">
              <a:rPr lang="vi-VN"/>
              <a:t>24/01/2024</a:t>
            </a:fld>
            <a:endParaRPr lang="vi-VN"/>
          </a:p>
        </p:txBody>
      </p:sp>
      <p:sp>
        <p:nvSpPr>
          <p:cNvPr id="3" name="Footer Placeholder 4"/>
          <p:cNvSpPr>
            <a:spLocks noGrp="1"/>
          </p:cNvSpPr>
          <p:nvPr>
            <p:ph type="ftr" sz="quarter" idx="11"/>
          </p:nvPr>
        </p:nvSpPr>
        <p:spPr/>
        <p:txBody>
          <a:bodyPr/>
          <a:lstStyle>
            <a:lvl1pPr>
              <a:defRPr/>
            </a:lvl1pPr>
          </a:lstStyle>
          <a:p>
            <a:pPr>
              <a:defRPr/>
            </a:pPr>
            <a:endParaRPr lang="vi-VN"/>
          </a:p>
        </p:txBody>
      </p:sp>
      <p:sp>
        <p:nvSpPr>
          <p:cNvPr id="4" name="Slide Number Placeholder 5"/>
          <p:cNvSpPr>
            <a:spLocks noGrp="1"/>
          </p:cNvSpPr>
          <p:nvPr>
            <p:ph type="sldNum" sz="quarter" idx="12"/>
          </p:nvPr>
        </p:nvSpPr>
        <p:spPr/>
        <p:txBody>
          <a:bodyPr/>
          <a:lstStyle>
            <a:lvl1pPr>
              <a:defRPr/>
            </a:lvl1pPr>
          </a:lstStyle>
          <a:p>
            <a:pPr>
              <a:defRPr/>
            </a:pPr>
            <a:fld id="{E0BAA027-214A-494E-B697-74B74DDD4D7E}" type="slidenum">
              <a:rPr lang="vi-VN" altLang="en-US"/>
              <a:t>‹#›</a:t>
            </a:fld>
            <a:endParaRPr lang="vi-VN" altLang="en-US"/>
          </a:p>
        </p:txBody>
      </p:sp>
    </p:spTree>
  </p:cSld>
  <p:clrMapOvr>
    <a:masterClrMapping/>
  </p:clrMapOvr>
  <p:hf sldNum="0" hdr="0" ftr="0" dt="0"/>
</p:sldLayout>
</file>

<file path=ppt/slideLayouts/slideLayout58.xml><?xml version="1.0" encoding="utf-8"?>
<p:sldLayout xmlns:a="http://schemas.openxmlformats.org/drawingml/2006/main" xmlns:r="http://schemas.openxmlformats.org/officeDocument/2006/relationships" xmlns:p="http://schemas.openxmlformats.org/presentationml/2006/main" type="blank" preserve="1">
  <p:cSld name="53_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9B576921-60FB-4CFC-8318-6FFD6F1E62E6}" type="datetimeFigureOut">
              <a:rPr lang="vi-VN"/>
              <a:t>24/01/2024</a:t>
            </a:fld>
            <a:endParaRPr lang="vi-VN"/>
          </a:p>
        </p:txBody>
      </p:sp>
      <p:sp>
        <p:nvSpPr>
          <p:cNvPr id="3" name="Footer Placeholder 4"/>
          <p:cNvSpPr>
            <a:spLocks noGrp="1"/>
          </p:cNvSpPr>
          <p:nvPr>
            <p:ph type="ftr" sz="quarter" idx="11"/>
          </p:nvPr>
        </p:nvSpPr>
        <p:spPr/>
        <p:txBody>
          <a:bodyPr/>
          <a:lstStyle>
            <a:lvl1pPr>
              <a:defRPr/>
            </a:lvl1pPr>
          </a:lstStyle>
          <a:p>
            <a:pPr>
              <a:defRPr/>
            </a:pPr>
            <a:endParaRPr lang="vi-VN"/>
          </a:p>
        </p:txBody>
      </p:sp>
      <p:sp>
        <p:nvSpPr>
          <p:cNvPr id="4" name="Slide Number Placeholder 5"/>
          <p:cNvSpPr>
            <a:spLocks noGrp="1"/>
          </p:cNvSpPr>
          <p:nvPr>
            <p:ph type="sldNum" sz="quarter" idx="12"/>
          </p:nvPr>
        </p:nvSpPr>
        <p:spPr/>
        <p:txBody>
          <a:bodyPr/>
          <a:lstStyle>
            <a:lvl1pPr>
              <a:defRPr/>
            </a:lvl1pPr>
          </a:lstStyle>
          <a:p>
            <a:pPr>
              <a:defRPr/>
            </a:pPr>
            <a:fld id="{AACC131F-9CBF-4BAE-B9B8-84722C5AE503}" type="slidenum">
              <a:rPr lang="vi-VN" altLang="en-US"/>
              <a:t>‹#›</a:t>
            </a:fld>
            <a:endParaRPr lang="vi-VN" altLang="en-US"/>
          </a:p>
        </p:txBody>
      </p:sp>
    </p:spTree>
  </p:cSld>
  <p:clrMapOvr>
    <a:masterClrMapping/>
  </p:clrMapOvr>
  <p:hf sldNum="0" hdr="0" ftr="0" dt="0"/>
</p:sldLayout>
</file>

<file path=ppt/slideLayouts/slideLayout59.xml><?xml version="1.0" encoding="utf-8"?>
<p:sldLayout xmlns:a="http://schemas.openxmlformats.org/drawingml/2006/main" xmlns:r="http://schemas.openxmlformats.org/officeDocument/2006/relationships" xmlns:p="http://schemas.openxmlformats.org/presentationml/2006/main" type="blank" preserve="1">
  <p:cSld name="52_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E1C36386-7FFA-46EF-8D50-E750CAF3C92B}" type="datetimeFigureOut">
              <a:rPr lang="vi-VN"/>
              <a:t>24/01/2024</a:t>
            </a:fld>
            <a:endParaRPr lang="vi-VN"/>
          </a:p>
        </p:txBody>
      </p:sp>
      <p:sp>
        <p:nvSpPr>
          <p:cNvPr id="3" name="Footer Placeholder 4"/>
          <p:cNvSpPr>
            <a:spLocks noGrp="1"/>
          </p:cNvSpPr>
          <p:nvPr>
            <p:ph type="ftr" sz="quarter" idx="11"/>
          </p:nvPr>
        </p:nvSpPr>
        <p:spPr/>
        <p:txBody>
          <a:bodyPr/>
          <a:lstStyle>
            <a:lvl1pPr>
              <a:defRPr/>
            </a:lvl1pPr>
          </a:lstStyle>
          <a:p>
            <a:pPr>
              <a:defRPr/>
            </a:pPr>
            <a:endParaRPr lang="vi-VN"/>
          </a:p>
        </p:txBody>
      </p:sp>
      <p:sp>
        <p:nvSpPr>
          <p:cNvPr id="4" name="Slide Number Placeholder 5"/>
          <p:cNvSpPr>
            <a:spLocks noGrp="1"/>
          </p:cNvSpPr>
          <p:nvPr>
            <p:ph type="sldNum" sz="quarter" idx="12"/>
          </p:nvPr>
        </p:nvSpPr>
        <p:spPr/>
        <p:txBody>
          <a:bodyPr/>
          <a:lstStyle>
            <a:lvl1pPr>
              <a:defRPr/>
            </a:lvl1pPr>
          </a:lstStyle>
          <a:p>
            <a:pPr>
              <a:defRPr/>
            </a:pPr>
            <a:fld id="{D9240072-1CE0-44CF-8367-0D247002ADED}" type="slidenum">
              <a:rPr lang="vi-VN" altLang="en-US"/>
              <a:t>‹#›</a:t>
            </a:fld>
            <a:endParaRPr lang="vi-VN" altLang="en-US"/>
          </a:p>
        </p:txBody>
      </p:sp>
    </p:spTree>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Date Placeholder 3"/>
          <p:cNvSpPr>
            <a:spLocks noGrp="1"/>
          </p:cNvSpPr>
          <p:nvPr>
            <p:ph type="dt" sz="half" idx="10"/>
          </p:nvPr>
        </p:nvSpPr>
        <p:spPr/>
        <p:txBody>
          <a:bodyPr/>
          <a:lstStyle>
            <a:lvl1pPr>
              <a:defRPr/>
            </a:lvl1pPr>
          </a:lstStyle>
          <a:p>
            <a:pPr>
              <a:defRPr/>
            </a:pPr>
            <a:fld id="{29C36C94-D140-4617-AFB4-A1756BCC04C6}" type="datetimeFigureOut">
              <a:rPr lang="vi-VN"/>
              <a:t>24/01/2024</a:t>
            </a:fld>
            <a:endParaRPr lang="vi-VN"/>
          </a:p>
        </p:txBody>
      </p:sp>
      <p:sp>
        <p:nvSpPr>
          <p:cNvPr id="4" name="Footer Placeholder 4"/>
          <p:cNvSpPr>
            <a:spLocks noGrp="1"/>
          </p:cNvSpPr>
          <p:nvPr>
            <p:ph type="ftr" sz="quarter" idx="11"/>
          </p:nvPr>
        </p:nvSpPr>
        <p:spPr/>
        <p:txBody>
          <a:bodyPr/>
          <a:lstStyle>
            <a:lvl1pPr>
              <a:defRPr/>
            </a:lvl1pPr>
          </a:lstStyle>
          <a:p>
            <a:pPr>
              <a:defRPr/>
            </a:pPr>
            <a:endParaRPr lang="vi-VN"/>
          </a:p>
        </p:txBody>
      </p:sp>
      <p:sp>
        <p:nvSpPr>
          <p:cNvPr id="5" name="Slide Number Placeholder 5"/>
          <p:cNvSpPr>
            <a:spLocks noGrp="1"/>
          </p:cNvSpPr>
          <p:nvPr>
            <p:ph type="sldNum" sz="quarter" idx="12"/>
          </p:nvPr>
        </p:nvSpPr>
        <p:spPr/>
        <p:txBody>
          <a:bodyPr/>
          <a:lstStyle>
            <a:lvl1pPr>
              <a:defRPr/>
            </a:lvl1pPr>
          </a:lstStyle>
          <a:p>
            <a:pPr>
              <a:defRPr/>
            </a:pPr>
            <a:fld id="{6973D21C-7813-4D1B-897F-4E7E9B4A3DED}" type="slidenum">
              <a:rPr lang="vi-VN" altLang="en-US"/>
              <a:t>‹#›</a:t>
            </a:fld>
            <a:endParaRPr lang="vi-VN" altLang="en-US"/>
          </a:p>
        </p:txBody>
      </p:sp>
    </p:spTree>
  </p:cSld>
  <p:clrMapOvr>
    <a:masterClrMapping/>
  </p:clrMapOvr>
  <p:hf sldNum="0" hdr="0" ftr="0" dt="0"/>
</p:sldLayout>
</file>

<file path=ppt/slideLayouts/slideLayout60.xml><?xml version="1.0" encoding="utf-8"?>
<p:sldLayout xmlns:a="http://schemas.openxmlformats.org/drawingml/2006/main" xmlns:r="http://schemas.openxmlformats.org/officeDocument/2006/relationships" xmlns:p="http://schemas.openxmlformats.org/presentationml/2006/main" type="blank" preserve="1">
  <p:cSld name="51_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258011F7-CBED-4468-96C1-806798C31D48}" type="datetimeFigureOut">
              <a:rPr lang="vi-VN"/>
              <a:t>24/01/2024</a:t>
            </a:fld>
            <a:endParaRPr lang="vi-VN"/>
          </a:p>
        </p:txBody>
      </p:sp>
      <p:sp>
        <p:nvSpPr>
          <p:cNvPr id="3" name="Footer Placeholder 4"/>
          <p:cNvSpPr>
            <a:spLocks noGrp="1"/>
          </p:cNvSpPr>
          <p:nvPr>
            <p:ph type="ftr" sz="quarter" idx="11"/>
          </p:nvPr>
        </p:nvSpPr>
        <p:spPr/>
        <p:txBody>
          <a:bodyPr/>
          <a:lstStyle>
            <a:lvl1pPr>
              <a:defRPr/>
            </a:lvl1pPr>
          </a:lstStyle>
          <a:p>
            <a:pPr>
              <a:defRPr/>
            </a:pPr>
            <a:endParaRPr lang="vi-VN"/>
          </a:p>
        </p:txBody>
      </p:sp>
      <p:sp>
        <p:nvSpPr>
          <p:cNvPr id="4" name="Slide Number Placeholder 5"/>
          <p:cNvSpPr>
            <a:spLocks noGrp="1"/>
          </p:cNvSpPr>
          <p:nvPr>
            <p:ph type="sldNum" sz="quarter" idx="12"/>
          </p:nvPr>
        </p:nvSpPr>
        <p:spPr/>
        <p:txBody>
          <a:bodyPr/>
          <a:lstStyle>
            <a:lvl1pPr>
              <a:defRPr/>
            </a:lvl1pPr>
          </a:lstStyle>
          <a:p>
            <a:pPr>
              <a:defRPr/>
            </a:pPr>
            <a:fld id="{3F7BB60C-ECA6-4865-9BFE-DA27809D47C7}" type="slidenum">
              <a:rPr lang="vi-VN" altLang="en-US"/>
              <a:t>‹#›</a:t>
            </a:fld>
            <a:endParaRPr lang="vi-VN" altLang="en-US"/>
          </a:p>
        </p:txBody>
      </p:sp>
    </p:spTree>
  </p:cSld>
  <p:clrMapOvr>
    <a:masterClrMapping/>
  </p:clrMapOvr>
  <p:hf sldNum="0" hdr="0" ftr="0" dt="0"/>
</p:sldLayout>
</file>

<file path=ppt/slideLayouts/slideLayout61.xml><?xml version="1.0" encoding="utf-8"?>
<p:sldLayout xmlns:a="http://schemas.openxmlformats.org/drawingml/2006/main" xmlns:r="http://schemas.openxmlformats.org/officeDocument/2006/relationships" xmlns:p="http://schemas.openxmlformats.org/presentationml/2006/main" type="blank" preserve="1">
  <p:cSld name="50_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D119673A-B4D0-434F-8EC5-8A95DBFB3075}" type="datetimeFigureOut">
              <a:rPr lang="vi-VN"/>
              <a:t>24/01/2024</a:t>
            </a:fld>
            <a:endParaRPr lang="vi-VN"/>
          </a:p>
        </p:txBody>
      </p:sp>
      <p:sp>
        <p:nvSpPr>
          <p:cNvPr id="3" name="Footer Placeholder 4"/>
          <p:cNvSpPr>
            <a:spLocks noGrp="1"/>
          </p:cNvSpPr>
          <p:nvPr>
            <p:ph type="ftr" sz="quarter" idx="11"/>
          </p:nvPr>
        </p:nvSpPr>
        <p:spPr/>
        <p:txBody>
          <a:bodyPr/>
          <a:lstStyle>
            <a:lvl1pPr>
              <a:defRPr/>
            </a:lvl1pPr>
          </a:lstStyle>
          <a:p>
            <a:pPr>
              <a:defRPr/>
            </a:pPr>
            <a:endParaRPr lang="vi-VN"/>
          </a:p>
        </p:txBody>
      </p:sp>
      <p:sp>
        <p:nvSpPr>
          <p:cNvPr id="4" name="Slide Number Placeholder 5"/>
          <p:cNvSpPr>
            <a:spLocks noGrp="1"/>
          </p:cNvSpPr>
          <p:nvPr>
            <p:ph type="sldNum" sz="quarter" idx="12"/>
          </p:nvPr>
        </p:nvSpPr>
        <p:spPr/>
        <p:txBody>
          <a:bodyPr/>
          <a:lstStyle>
            <a:lvl1pPr>
              <a:defRPr/>
            </a:lvl1pPr>
          </a:lstStyle>
          <a:p>
            <a:pPr>
              <a:defRPr/>
            </a:pPr>
            <a:fld id="{BD274E14-0044-4E57-8B17-A0CD9439C24B}" type="slidenum">
              <a:rPr lang="vi-VN" altLang="en-US"/>
              <a:t>‹#›</a:t>
            </a:fld>
            <a:endParaRPr lang="vi-VN" altLang="en-US"/>
          </a:p>
        </p:txBody>
      </p:sp>
    </p:spTree>
  </p:cSld>
  <p:clrMapOvr>
    <a:masterClrMapping/>
  </p:clrMapOvr>
  <p:hf sldNum="0" hdr="0" ftr="0" dt="0"/>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49_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DAE22B5B-32AF-48C6-8876-30D209D0180E}" type="datetimeFigureOut">
              <a:rPr lang="vi-VN"/>
              <a:t>24/01/2024</a:t>
            </a:fld>
            <a:endParaRPr lang="vi-VN"/>
          </a:p>
        </p:txBody>
      </p:sp>
      <p:sp>
        <p:nvSpPr>
          <p:cNvPr id="3" name="Footer Placeholder 4"/>
          <p:cNvSpPr>
            <a:spLocks noGrp="1"/>
          </p:cNvSpPr>
          <p:nvPr>
            <p:ph type="ftr" sz="quarter" idx="11"/>
          </p:nvPr>
        </p:nvSpPr>
        <p:spPr/>
        <p:txBody>
          <a:bodyPr/>
          <a:lstStyle>
            <a:lvl1pPr>
              <a:defRPr/>
            </a:lvl1pPr>
          </a:lstStyle>
          <a:p>
            <a:pPr>
              <a:defRPr/>
            </a:pPr>
            <a:endParaRPr lang="vi-VN"/>
          </a:p>
        </p:txBody>
      </p:sp>
      <p:sp>
        <p:nvSpPr>
          <p:cNvPr id="4" name="Slide Number Placeholder 5"/>
          <p:cNvSpPr>
            <a:spLocks noGrp="1"/>
          </p:cNvSpPr>
          <p:nvPr>
            <p:ph type="sldNum" sz="quarter" idx="12"/>
          </p:nvPr>
        </p:nvSpPr>
        <p:spPr/>
        <p:txBody>
          <a:bodyPr/>
          <a:lstStyle>
            <a:lvl1pPr>
              <a:defRPr/>
            </a:lvl1pPr>
          </a:lstStyle>
          <a:p>
            <a:pPr>
              <a:defRPr/>
            </a:pPr>
            <a:fld id="{CFE866B9-DDF9-4605-9D15-3E05F04802F4}" type="slidenum">
              <a:rPr lang="vi-VN" altLang="en-US"/>
              <a:t>‹#›</a:t>
            </a:fld>
            <a:endParaRPr lang="vi-VN" altLang="en-US"/>
          </a:p>
        </p:txBody>
      </p:sp>
    </p:spTree>
  </p:cSld>
  <p:clrMapOvr>
    <a:masterClrMapping/>
  </p:clrMapOvr>
  <p:hf sldNum="0" hdr="0" ftr="0" dt="0"/>
</p:sldLayout>
</file>

<file path=ppt/slideLayouts/slideLayout63.xml><?xml version="1.0" encoding="utf-8"?>
<p:sldLayout xmlns:a="http://schemas.openxmlformats.org/drawingml/2006/main" xmlns:r="http://schemas.openxmlformats.org/officeDocument/2006/relationships" xmlns:p="http://schemas.openxmlformats.org/presentationml/2006/main" type="blank" preserve="1">
  <p:cSld name="48_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65CB2D50-D68E-476D-9CAF-CF62424E2EDB}" type="datetimeFigureOut">
              <a:rPr lang="vi-VN"/>
              <a:t>24/01/2024</a:t>
            </a:fld>
            <a:endParaRPr lang="vi-VN"/>
          </a:p>
        </p:txBody>
      </p:sp>
      <p:sp>
        <p:nvSpPr>
          <p:cNvPr id="3" name="Footer Placeholder 4"/>
          <p:cNvSpPr>
            <a:spLocks noGrp="1"/>
          </p:cNvSpPr>
          <p:nvPr>
            <p:ph type="ftr" sz="quarter" idx="11"/>
          </p:nvPr>
        </p:nvSpPr>
        <p:spPr/>
        <p:txBody>
          <a:bodyPr/>
          <a:lstStyle>
            <a:lvl1pPr>
              <a:defRPr/>
            </a:lvl1pPr>
          </a:lstStyle>
          <a:p>
            <a:pPr>
              <a:defRPr/>
            </a:pPr>
            <a:endParaRPr lang="vi-VN"/>
          </a:p>
        </p:txBody>
      </p:sp>
      <p:sp>
        <p:nvSpPr>
          <p:cNvPr id="4" name="Slide Number Placeholder 5"/>
          <p:cNvSpPr>
            <a:spLocks noGrp="1"/>
          </p:cNvSpPr>
          <p:nvPr>
            <p:ph type="sldNum" sz="quarter" idx="12"/>
          </p:nvPr>
        </p:nvSpPr>
        <p:spPr/>
        <p:txBody>
          <a:bodyPr/>
          <a:lstStyle>
            <a:lvl1pPr>
              <a:defRPr/>
            </a:lvl1pPr>
          </a:lstStyle>
          <a:p>
            <a:pPr>
              <a:defRPr/>
            </a:pPr>
            <a:fld id="{162805A6-CCD7-446D-9CCA-0057D7D8639C}" type="slidenum">
              <a:rPr lang="vi-VN" altLang="en-US"/>
              <a:t>‹#›</a:t>
            </a:fld>
            <a:endParaRPr lang="vi-VN" altLang="en-US"/>
          </a:p>
        </p:txBody>
      </p:sp>
    </p:spTree>
  </p:cSld>
  <p:clrMapOvr>
    <a:masterClrMapping/>
  </p:clrMapOvr>
  <p:hf sldNum="0" hdr="0" ftr="0" dt="0"/>
</p:sldLayout>
</file>

<file path=ppt/slideLayouts/slideLayout64.xml><?xml version="1.0" encoding="utf-8"?>
<p:sldLayout xmlns:a="http://schemas.openxmlformats.org/drawingml/2006/main" xmlns:r="http://schemas.openxmlformats.org/officeDocument/2006/relationships" xmlns:p="http://schemas.openxmlformats.org/presentationml/2006/main" type="blank" preserve="1">
  <p:cSld name="47_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3B26FCE7-C71C-4CB6-ADAB-50E461EFD15F}" type="datetimeFigureOut">
              <a:rPr lang="vi-VN"/>
              <a:t>24/01/2024</a:t>
            </a:fld>
            <a:endParaRPr lang="vi-VN"/>
          </a:p>
        </p:txBody>
      </p:sp>
      <p:sp>
        <p:nvSpPr>
          <p:cNvPr id="3" name="Footer Placeholder 4"/>
          <p:cNvSpPr>
            <a:spLocks noGrp="1"/>
          </p:cNvSpPr>
          <p:nvPr>
            <p:ph type="ftr" sz="quarter" idx="11"/>
          </p:nvPr>
        </p:nvSpPr>
        <p:spPr/>
        <p:txBody>
          <a:bodyPr/>
          <a:lstStyle>
            <a:lvl1pPr>
              <a:defRPr/>
            </a:lvl1pPr>
          </a:lstStyle>
          <a:p>
            <a:pPr>
              <a:defRPr/>
            </a:pPr>
            <a:endParaRPr lang="vi-VN"/>
          </a:p>
        </p:txBody>
      </p:sp>
      <p:sp>
        <p:nvSpPr>
          <p:cNvPr id="4" name="Slide Number Placeholder 5"/>
          <p:cNvSpPr>
            <a:spLocks noGrp="1"/>
          </p:cNvSpPr>
          <p:nvPr>
            <p:ph type="sldNum" sz="quarter" idx="12"/>
          </p:nvPr>
        </p:nvSpPr>
        <p:spPr/>
        <p:txBody>
          <a:bodyPr/>
          <a:lstStyle>
            <a:lvl1pPr>
              <a:defRPr/>
            </a:lvl1pPr>
          </a:lstStyle>
          <a:p>
            <a:pPr>
              <a:defRPr/>
            </a:pPr>
            <a:fld id="{59F5194A-7525-4F46-9259-6D9BB647BB4F}" type="slidenum">
              <a:rPr lang="vi-VN" altLang="en-US"/>
              <a:t>‹#›</a:t>
            </a:fld>
            <a:endParaRPr lang="vi-VN" altLang="en-US"/>
          </a:p>
        </p:txBody>
      </p:sp>
    </p:spTree>
  </p:cSld>
  <p:clrMapOvr>
    <a:masterClrMapping/>
  </p:clrMapOvr>
  <p:hf sldNum="0" hdr="0" ftr="0" dt="0"/>
</p:sldLayout>
</file>

<file path=ppt/slideLayouts/slideLayout65.xml><?xml version="1.0" encoding="utf-8"?>
<p:sldLayout xmlns:a="http://schemas.openxmlformats.org/drawingml/2006/main" xmlns:r="http://schemas.openxmlformats.org/officeDocument/2006/relationships" xmlns:p="http://schemas.openxmlformats.org/presentationml/2006/main" type="blank" preserve="1">
  <p:cSld name="46_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D7D29A7B-AB76-4EA3-9745-867C29D8CEAC}" type="datetimeFigureOut">
              <a:rPr lang="vi-VN"/>
              <a:t>24/01/2024</a:t>
            </a:fld>
            <a:endParaRPr lang="vi-VN"/>
          </a:p>
        </p:txBody>
      </p:sp>
      <p:sp>
        <p:nvSpPr>
          <p:cNvPr id="3" name="Footer Placeholder 4"/>
          <p:cNvSpPr>
            <a:spLocks noGrp="1"/>
          </p:cNvSpPr>
          <p:nvPr>
            <p:ph type="ftr" sz="quarter" idx="11"/>
          </p:nvPr>
        </p:nvSpPr>
        <p:spPr/>
        <p:txBody>
          <a:bodyPr/>
          <a:lstStyle>
            <a:lvl1pPr>
              <a:defRPr/>
            </a:lvl1pPr>
          </a:lstStyle>
          <a:p>
            <a:pPr>
              <a:defRPr/>
            </a:pPr>
            <a:endParaRPr lang="vi-VN"/>
          </a:p>
        </p:txBody>
      </p:sp>
      <p:sp>
        <p:nvSpPr>
          <p:cNvPr id="4" name="Slide Number Placeholder 5"/>
          <p:cNvSpPr>
            <a:spLocks noGrp="1"/>
          </p:cNvSpPr>
          <p:nvPr>
            <p:ph type="sldNum" sz="quarter" idx="12"/>
          </p:nvPr>
        </p:nvSpPr>
        <p:spPr/>
        <p:txBody>
          <a:bodyPr/>
          <a:lstStyle>
            <a:lvl1pPr>
              <a:defRPr/>
            </a:lvl1pPr>
          </a:lstStyle>
          <a:p>
            <a:pPr>
              <a:defRPr/>
            </a:pPr>
            <a:fld id="{9058904C-F8D3-4B2C-8264-DD6419602D29}" type="slidenum">
              <a:rPr lang="vi-VN" altLang="en-US"/>
              <a:t>‹#›</a:t>
            </a:fld>
            <a:endParaRPr lang="vi-VN" altLang="en-US"/>
          </a:p>
        </p:txBody>
      </p:sp>
    </p:spTree>
  </p:cSld>
  <p:clrMapOvr>
    <a:masterClrMapping/>
  </p:clrMapOvr>
  <p:hf sldNum="0" hdr="0" ftr="0" dt="0"/>
</p:sldLayout>
</file>

<file path=ppt/slideLayouts/slideLayout66.xml><?xml version="1.0" encoding="utf-8"?>
<p:sldLayout xmlns:a="http://schemas.openxmlformats.org/drawingml/2006/main" xmlns:r="http://schemas.openxmlformats.org/officeDocument/2006/relationships" xmlns:p="http://schemas.openxmlformats.org/presentationml/2006/main" type="blank" preserve="1">
  <p:cSld name="45_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9FA40B9F-3E48-472B-B36C-F371E4222DCC}" type="datetimeFigureOut">
              <a:rPr lang="vi-VN"/>
              <a:t>24/01/2024</a:t>
            </a:fld>
            <a:endParaRPr lang="vi-VN"/>
          </a:p>
        </p:txBody>
      </p:sp>
      <p:sp>
        <p:nvSpPr>
          <p:cNvPr id="3" name="Footer Placeholder 4"/>
          <p:cNvSpPr>
            <a:spLocks noGrp="1"/>
          </p:cNvSpPr>
          <p:nvPr>
            <p:ph type="ftr" sz="quarter" idx="11"/>
          </p:nvPr>
        </p:nvSpPr>
        <p:spPr/>
        <p:txBody>
          <a:bodyPr/>
          <a:lstStyle>
            <a:lvl1pPr>
              <a:defRPr/>
            </a:lvl1pPr>
          </a:lstStyle>
          <a:p>
            <a:pPr>
              <a:defRPr/>
            </a:pPr>
            <a:endParaRPr lang="vi-VN"/>
          </a:p>
        </p:txBody>
      </p:sp>
      <p:sp>
        <p:nvSpPr>
          <p:cNvPr id="4" name="Slide Number Placeholder 5"/>
          <p:cNvSpPr>
            <a:spLocks noGrp="1"/>
          </p:cNvSpPr>
          <p:nvPr>
            <p:ph type="sldNum" sz="quarter" idx="12"/>
          </p:nvPr>
        </p:nvSpPr>
        <p:spPr/>
        <p:txBody>
          <a:bodyPr/>
          <a:lstStyle>
            <a:lvl1pPr>
              <a:defRPr/>
            </a:lvl1pPr>
          </a:lstStyle>
          <a:p>
            <a:pPr>
              <a:defRPr/>
            </a:pPr>
            <a:fld id="{B7EEC00D-7CD6-419D-974D-AC639670A6C7}" type="slidenum">
              <a:rPr lang="vi-VN" altLang="en-US"/>
              <a:t>‹#›</a:t>
            </a:fld>
            <a:endParaRPr lang="vi-VN" altLang="en-US"/>
          </a:p>
        </p:txBody>
      </p:sp>
    </p:spTree>
  </p:cSld>
  <p:clrMapOvr>
    <a:masterClrMapping/>
  </p:clrMapOvr>
  <p:hf sldNum="0" hdr="0" ftr="0" dt="0"/>
</p:sldLayout>
</file>

<file path=ppt/slideLayouts/slideLayout67.xml><?xml version="1.0" encoding="utf-8"?>
<p:sldLayout xmlns:a="http://schemas.openxmlformats.org/drawingml/2006/main" xmlns:r="http://schemas.openxmlformats.org/officeDocument/2006/relationships" xmlns:p="http://schemas.openxmlformats.org/presentationml/2006/main" type="blank" preserve="1">
  <p:cSld name="44_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D1000415-2E9A-4CB2-B9CE-D173716DDAD2}" type="datetimeFigureOut">
              <a:rPr lang="vi-VN"/>
              <a:t>24/01/2024</a:t>
            </a:fld>
            <a:endParaRPr lang="vi-VN"/>
          </a:p>
        </p:txBody>
      </p:sp>
      <p:sp>
        <p:nvSpPr>
          <p:cNvPr id="3" name="Footer Placeholder 4"/>
          <p:cNvSpPr>
            <a:spLocks noGrp="1"/>
          </p:cNvSpPr>
          <p:nvPr>
            <p:ph type="ftr" sz="quarter" idx="11"/>
          </p:nvPr>
        </p:nvSpPr>
        <p:spPr/>
        <p:txBody>
          <a:bodyPr/>
          <a:lstStyle>
            <a:lvl1pPr>
              <a:defRPr/>
            </a:lvl1pPr>
          </a:lstStyle>
          <a:p>
            <a:pPr>
              <a:defRPr/>
            </a:pPr>
            <a:endParaRPr lang="vi-VN"/>
          </a:p>
        </p:txBody>
      </p:sp>
      <p:sp>
        <p:nvSpPr>
          <p:cNvPr id="4" name="Slide Number Placeholder 5"/>
          <p:cNvSpPr>
            <a:spLocks noGrp="1"/>
          </p:cNvSpPr>
          <p:nvPr>
            <p:ph type="sldNum" sz="quarter" idx="12"/>
          </p:nvPr>
        </p:nvSpPr>
        <p:spPr/>
        <p:txBody>
          <a:bodyPr/>
          <a:lstStyle>
            <a:lvl1pPr>
              <a:defRPr/>
            </a:lvl1pPr>
          </a:lstStyle>
          <a:p>
            <a:pPr>
              <a:defRPr/>
            </a:pPr>
            <a:fld id="{2A13370D-1AF2-4505-B6C2-0111262FB198}" type="slidenum">
              <a:rPr lang="vi-VN" altLang="en-US"/>
              <a:t>‹#›</a:t>
            </a:fld>
            <a:endParaRPr lang="vi-VN" altLang="en-US"/>
          </a:p>
        </p:txBody>
      </p:sp>
    </p:spTree>
  </p:cSld>
  <p:clrMapOvr>
    <a:masterClrMapping/>
  </p:clrMapOvr>
  <p:hf sldNum="0" hdr="0" ftr="0" dt="0"/>
</p:sldLayout>
</file>

<file path=ppt/slideLayouts/slideLayout68.xml><?xml version="1.0" encoding="utf-8"?>
<p:sldLayout xmlns:a="http://schemas.openxmlformats.org/drawingml/2006/main" xmlns:r="http://schemas.openxmlformats.org/officeDocument/2006/relationships" xmlns:p="http://schemas.openxmlformats.org/presentationml/2006/main" type="blank" preserve="1">
  <p:cSld name="43_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C4B905D7-1B5B-4127-831D-357993C20984}" type="datetimeFigureOut">
              <a:rPr lang="vi-VN"/>
              <a:t>24/01/2024</a:t>
            </a:fld>
            <a:endParaRPr lang="vi-VN"/>
          </a:p>
        </p:txBody>
      </p:sp>
      <p:sp>
        <p:nvSpPr>
          <p:cNvPr id="3" name="Footer Placeholder 4"/>
          <p:cNvSpPr>
            <a:spLocks noGrp="1"/>
          </p:cNvSpPr>
          <p:nvPr>
            <p:ph type="ftr" sz="quarter" idx="11"/>
          </p:nvPr>
        </p:nvSpPr>
        <p:spPr/>
        <p:txBody>
          <a:bodyPr/>
          <a:lstStyle>
            <a:lvl1pPr>
              <a:defRPr/>
            </a:lvl1pPr>
          </a:lstStyle>
          <a:p>
            <a:pPr>
              <a:defRPr/>
            </a:pPr>
            <a:endParaRPr lang="vi-VN"/>
          </a:p>
        </p:txBody>
      </p:sp>
      <p:sp>
        <p:nvSpPr>
          <p:cNvPr id="4" name="Slide Number Placeholder 5"/>
          <p:cNvSpPr>
            <a:spLocks noGrp="1"/>
          </p:cNvSpPr>
          <p:nvPr>
            <p:ph type="sldNum" sz="quarter" idx="12"/>
          </p:nvPr>
        </p:nvSpPr>
        <p:spPr/>
        <p:txBody>
          <a:bodyPr/>
          <a:lstStyle>
            <a:lvl1pPr>
              <a:defRPr/>
            </a:lvl1pPr>
          </a:lstStyle>
          <a:p>
            <a:pPr>
              <a:defRPr/>
            </a:pPr>
            <a:fld id="{75B478E7-CCE2-46F3-B3AB-6E3C5DEBA5DB}" type="slidenum">
              <a:rPr lang="vi-VN" altLang="en-US"/>
              <a:t>‹#›</a:t>
            </a:fld>
            <a:endParaRPr lang="vi-VN" altLang="en-US"/>
          </a:p>
        </p:txBody>
      </p:sp>
    </p:spTree>
  </p:cSld>
  <p:clrMapOvr>
    <a:masterClrMapping/>
  </p:clrMapOvr>
  <p:hf sldNum="0" hdr="0" ftr="0" dt="0"/>
</p:sldLayout>
</file>

<file path=ppt/slideLayouts/slideLayout69.xml><?xml version="1.0" encoding="utf-8"?>
<p:sldLayout xmlns:a="http://schemas.openxmlformats.org/drawingml/2006/main" xmlns:r="http://schemas.openxmlformats.org/officeDocument/2006/relationships" xmlns:p="http://schemas.openxmlformats.org/presentationml/2006/main" type="blank" preserve="1">
  <p:cSld name="42_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659DFAE9-FEDC-47EC-99FC-60A6E4F55C02}" type="datetimeFigureOut">
              <a:rPr lang="vi-VN"/>
              <a:t>24/01/2024</a:t>
            </a:fld>
            <a:endParaRPr lang="vi-VN"/>
          </a:p>
        </p:txBody>
      </p:sp>
      <p:sp>
        <p:nvSpPr>
          <p:cNvPr id="3" name="Footer Placeholder 4"/>
          <p:cNvSpPr>
            <a:spLocks noGrp="1"/>
          </p:cNvSpPr>
          <p:nvPr>
            <p:ph type="ftr" sz="quarter" idx="11"/>
          </p:nvPr>
        </p:nvSpPr>
        <p:spPr/>
        <p:txBody>
          <a:bodyPr/>
          <a:lstStyle>
            <a:lvl1pPr>
              <a:defRPr/>
            </a:lvl1pPr>
          </a:lstStyle>
          <a:p>
            <a:pPr>
              <a:defRPr/>
            </a:pPr>
            <a:endParaRPr lang="vi-VN"/>
          </a:p>
        </p:txBody>
      </p:sp>
      <p:sp>
        <p:nvSpPr>
          <p:cNvPr id="4" name="Slide Number Placeholder 5"/>
          <p:cNvSpPr>
            <a:spLocks noGrp="1"/>
          </p:cNvSpPr>
          <p:nvPr>
            <p:ph type="sldNum" sz="quarter" idx="12"/>
          </p:nvPr>
        </p:nvSpPr>
        <p:spPr/>
        <p:txBody>
          <a:bodyPr/>
          <a:lstStyle>
            <a:lvl1pPr>
              <a:defRPr/>
            </a:lvl1pPr>
          </a:lstStyle>
          <a:p>
            <a:pPr>
              <a:defRPr/>
            </a:pPr>
            <a:fld id="{C8D617AC-5305-4F11-95BF-C5DE12251308}" type="slidenum">
              <a:rPr lang="vi-VN" altLang="en-US"/>
              <a:t>‹#›</a:t>
            </a:fld>
            <a:endParaRPr lang="vi-VN" altLang="en-US"/>
          </a:p>
        </p:txBody>
      </p:sp>
    </p:spTree>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331FC7C4-364A-46E9-9CE2-FEF6C6A07669}" type="datetimeFigureOut">
              <a:rPr lang="vi-VN"/>
              <a:t>24/01/2024</a:t>
            </a:fld>
            <a:endParaRPr lang="vi-VN"/>
          </a:p>
        </p:txBody>
      </p:sp>
      <p:sp>
        <p:nvSpPr>
          <p:cNvPr id="3" name="Footer Placeholder 4"/>
          <p:cNvSpPr>
            <a:spLocks noGrp="1"/>
          </p:cNvSpPr>
          <p:nvPr>
            <p:ph type="ftr" sz="quarter" idx="11"/>
          </p:nvPr>
        </p:nvSpPr>
        <p:spPr/>
        <p:txBody>
          <a:bodyPr/>
          <a:lstStyle>
            <a:lvl1pPr>
              <a:defRPr/>
            </a:lvl1pPr>
          </a:lstStyle>
          <a:p>
            <a:pPr>
              <a:defRPr/>
            </a:pPr>
            <a:endParaRPr lang="vi-VN"/>
          </a:p>
        </p:txBody>
      </p:sp>
      <p:sp>
        <p:nvSpPr>
          <p:cNvPr id="4" name="Slide Number Placeholder 5"/>
          <p:cNvSpPr>
            <a:spLocks noGrp="1"/>
          </p:cNvSpPr>
          <p:nvPr>
            <p:ph type="sldNum" sz="quarter" idx="12"/>
          </p:nvPr>
        </p:nvSpPr>
        <p:spPr/>
        <p:txBody>
          <a:bodyPr/>
          <a:lstStyle>
            <a:lvl1pPr>
              <a:defRPr/>
            </a:lvl1pPr>
          </a:lstStyle>
          <a:p>
            <a:pPr>
              <a:defRPr/>
            </a:pPr>
            <a:fld id="{E4DB1D10-74C6-4CB3-BFC6-AD489198119D}" type="slidenum">
              <a:rPr lang="vi-VN" altLang="en-US"/>
              <a:t>‹#›</a:t>
            </a:fld>
            <a:endParaRPr lang="vi-VN" altLang="en-US"/>
          </a:p>
        </p:txBody>
      </p:sp>
    </p:spTree>
  </p:cSld>
  <p:clrMapOvr>
    <a:masterClrMapping/>
  </p:clrMapOvr>
  <p:timing>
    <p:tnLst>
      <p:par>
        <p:cTn id="1" dur="indefinite" restart="never" nodeType="tmRoot"/>
      </p:par>
    </p:tnLst>
  </p:timing>
  <p:hf sldNum="0" hdr="0" ftr="0" dt="0"/>
</p:sldLayout>
</file>

<file path=ppt/slideLayouts/slideLayout70.xml><?xml version="1.0" encoding="utf-8"?>
<p:sldLayout xmlns:a="http://schemas.openxmlformats.org/drawingml/2006/main" xmlns:r="http://schemas.openxmlformats.org/officeDocument/2006/relationships" xmlns:p="http://schemas.openxmlformats.org/presentationml/2006/main" type="blank" preserve="1">
  <p:cSld name="41_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85DC7A46-8DB3-4D5E-8433-992975EEF102}" type="datetimeFigureOut">
              <a:rPr lang="vi-VN"/>
              <a:t>24/01/2024</a:t>
            </a:fld>
            <a:endParaRPr lang="vi-VN"/>
          </a:p>
        </p:txBody>
      </p:sp>
      <p:sp>
        <p:nvSpPr>
          <p:cNvPr id="3" name="Footer Placeholder 4"/>
          <p:cNvSpPr>
            <a:spLocks noGrp="1"/>
          </p:cNvSpPr>
          <p:nvPr>
            <p:ph type="ftr" sz="quarter" idx="11"/>
          </p:nvPr>
        </p:nvSpPr>
        <p:spPr/>
        <p:txBody>
          <a:bodyPr/>
          <a:lstStyle>
            <a:lvl1pPr>
              <a:defRPr/>
            </a:lvl1pPr>
          </a:lstStyle>
          <a:p>
            <a:pPr>
              <a:defRPr/>
            </a:pPr>
            <a:endParaRPr lang="vi-VN"/>
          </a:p>
        </p:txBody>
      </p:sp>
      <p:sp>
        <p:nvSpPr>
          <p:cNvPr id="4" name="Slide Number Placeholder 5"/>
          <p:cNvSpPr>
            <a:spLocks noGrp="1"/>
          </p:cNvSpPr>
          <p:nvPr>
            <p:ph type="sldNum" sz="quarter" idx="12"/>
          </p:nvPr>
        </p:nvSpPr>
        <p:spPr/>
        <p:txBody>
          <a:bodyPr/>
          <a:lstStyle>
            <a:lvl1pPr>
              <a:defRPr/>
            </a:lvl1pPr>
          </a:lstStyle>
          <a:p>
            <a:pPr>
              <a:defRPr/>
            </a:pPr>
            <a:fld id="{06416D31-72CB-4A6F-BACA-D7F2C804750A}" type="slidenum">
              <a:rPr lang="vi-VN" altLang="en-US"/>
              <a:t>‹#›</a:t>
            </a:fld>
            <a:endParaRPr lang="vi-VN" altLang="en-US"/>
          </a:p>
        </p:txBody>
      </p:sp>
    </p:spTree>
  </p:cSld>
  <p:clrMapOvr>
    <a:masterClrMapping/>
  </p:clrMapOvr>
  <p:hf sldNum="0" hdr="0" ftr="0" dt="0"/>
</p:sldLayout>
</file>

<file path=ppt/slideLayouts/slideLayout71.xml><?xml version="1.0" encoding="utf-8"?>
<p:sldLayout xmlns:a="http://schemas.openxmlformats.org/drawingml/2006/main" xmlns:r="http://schemas.openxmlformats.org/officeDocument/2006/relationships" xmlns:p="http://schemas.openxmlformats.org/presentationml/2006/main" type="blank" preserve="1">
  <p:cSld name="40_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C559BB14-6E22-455A-9212-17CA1E7ACED2}" type="datetimeFigureOut">
              <a:rPr lang="vi-VN"/>
              <a:t>24/01/2024</a:t>
            </a:fld>
            <a:endParaRPr lang="vi-VN"/>
          </a:p>
        </p:txBody>
      </p:sp>
      <p:sp>
        <p:nvSpPr>
          <p:cNvPr id="3" name="Footer Placeholder 4"/>
          <p:cNvSpPr>
            <a:spLocks noGrp="1"/>
          </p:cNvSpPr>
          <p:nvPr>
            <p:ph type="ftr" sz="quarter" idx="11"/>
          </p:nvPr>
        </p:nvSpPr>
        <p:spPr/>
        <p:txBody>
          <a:bodyPr/>
          <a:lstStyle>
            <a:lvl1pPr>
              <a:defRPr/>
            </a:lvl1pPr>
          </a:lstStyle>
          <a:p>
            <a:pPr>
              <a:defRPr/>
            </a:pPr>
            <a:endParaRPr lang="vi-VN"/>
          </a:p>
        </p:txBody>
      </p:sp>
      <p:sp>
        <p:nvSpPr>
          <p:cNvPr id="4" name="Slide Number Placeholder 5"/>
          <p:cNvSpPr>
            <a:spLocks noGrp="1"/>
          </p:cNvSpPr>
          <p:nvPr>
            <p:ph type="sldNum" sz="quarter" idx="12"/>
          </p:nvPr>
        </p:nvSpPr>
        <p:spPr/>
        <p:txBody>
          <a:bodyPr/>
          <a:lstStyle>
            <a:lvl1pPr>
              <a:defRPr/>
            </a:lvl1pPr>
          </a:lstStyle>
          <a:p>
            <a:pPr>
              <a:defRPr/>
            </a:pPr>
            <a:fld id="{737C55D5-115E-4194-BF8E-3B3E7D255717}" type="slidenum">
              <a:rPr lang="vi-VN" altLang="en-US"/>
              <a:t>‹#›</a:t>
            </a:fld>
            <a:endParaRPr lang="vi-VN" altLang="en-US"/>
          </a:p>
        </p:txBody>
      </p:sp>
    </p:spTree>
  </p:cSld>
  <p:clrMapOvr>
    <a:masterClrMapping/>
  </p:clrMapOvr>
  <p:hf sldNum="0" hdr="0" ftr="0" dt="0"/>
</p:sldLayout>
</file>

<file path=ppt/slideLayouts/slideLayout72.xml><?xml version="1.0" encoding="utf-8"?>
<p:sldLayout xmlns:a="http://schemas.openxmlformats.org/drawingml/2006/main" xmlns:r="http://schemas.openxmlformats.org/officeDocument/2006/relationships" xmlns:p="http://schemas.openxmlformats.org/presentationml/2006/main" type="blank" preserve="1">
  <p:cSld name="39_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3C5364B2-9DB1-4A5B-982B-2372E923B62D}" type="datetimeFigureOut">
              <a:rPr lang="vi-VN"/>
              <a:t>24/01/2024</a:t>
            </a:fld>
            <a:endParaRPr lang="vi-VN"/>
          </a:p>
        </p:txBody>
      </p:sp>
      <p:sp>
        <p:nvSpPr>
          <p:cNvPr id="3" name="Footer Placeholder 4"/>
          <p:cNvSpPr>
            <a:spLocks noGrp="1"/>
          </p:cNvSpPr>
          <p:nvPr>
            <p:ph type="ftr" sz="quarter" idx="11"/>
          </p:nvPr>
        </p:nvSpPr>
        <p:spPr/>
        <p:txBody>
          <a:bodyPr/>
          <a:lstStyle>
            <a:lvl1pPr>
              <a:defRPr/>
            </a:lvl1pPr>
          </a:lstStyle>
          <a:p>
            <a:pPr>
              <a:defRPr/>
            </a:pPr>
            <a:endParaRPr lang="vi-VN"/>
          </a:p>
        </p:txBody>
      </p:sp>
      <p:sp>
        <p:nvSpPr>
          <p:cNvPr id="4" name="Slide Number Placeholder 5"/>
          <p:cNvSpPr>
            <a:spLocks noGrp="1"/>
          </p:cNvSpPr>
          <p:nvPr>
            <p:ph type="sldNum" sz="quarter" idx="12"/>
          </p:nvPr>
        </p:nvSpPr>
        <p:spPr/>
        <p:txBody>
          <a:bodyPr/>
          <a:lstStyle>
            <a:lvl1pPr>
              <a:defRPr/>
            </a:lvl1pPr>
          </a:lstStyle>
          <a:p>
            <a:pPr>
              <a:defRPr/>
            </a:pPr>
            <a:fld id="{0E6EB5F2-52A5-4F55-8FF5-5C411475F68D}" type="slidenum">
              <a:rPr lang="vi-VN" altLang="en-US"/>
              <a:t>‹#›</a:t>
            </a:fld>
            <a:endParaRPr lang="vi-VN" altLang="en-US"/>
          </a:p>
        </p:txBody>
      </p:sp>
    </p:spTree>
  </p:cSld>
  <p:clrMapOvr>
    <a:masterClrMapping/>
  </p:clrMapOvr>
  <p:hf sldNum="0" hdr="0" ftr="0" dt="0"/>
</p:sldLayout>
</file>

<file path=ppt/slideLayouts/slideLayout73.xml><?xml version="1.0" encoding="utf-8"?>
<p:sldLayout xmlns:a="http://schemas.openxmlformats.org/drawingml/2006/main" xmlns:r="http://schemas.openxmlformats.org/officeDocument/2006/relationships" xmlns:p="http://schemas.openxmlformats.org/presentationml/2006/main" type="blank" preserve="1">
  <p:cSld name="38_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1B5FDEA0-A63A-4713-B82C-386C2D303B66}" type="datetimeFigureOut">
              <a:rPr lang="vi-VN"/>
              <a:t>24/01/2024</a:t>
            </a:fld>
            <a:endParaRPr lang="vi-VN"/>
          </a:p>
        </p:txBody>
      </p:sp>
      <p:sp>
        <p:nvSpPr>
          <p:cNvPr id="3" name="Footer Placeholder 4"/>
          <p:cNvSpPr>
            <a:spLocks noGrp="1"/>
          </p:cNvSpPr>
          <p:nvPr>
            <p:ph type="ftr" sz="quarter" idx="11"/>
          </p:nvPr>
        </p:nvSpPr>
        <p:spPr/>
        <p:txBody>
          <a:bodyPr/>
          <a:lstStyle>
            <a:lvl1pPr>
              <a:defRPr/>
            </a:lvl1pPr>
          </a:lstStyle>
          <a:p>
            <a:pPr>
              <a:defRPr/>
            </a:pPr>
            <a:endParaRPr lang="vi-VN"/>
          </a:p>
        </p:txBody>
      </p:sp>
      <p:sp>
        <p:nvSpPr>
          <p:cNvPr id="4" name="Slide Number Placeholder 5"/>
          <p:cNvSpPr>
            <a:spLocks noGrp="1"/>
          </p:cNvSpPr>
          <p:nvPr>
            <p:ph type="sldNum" sz="quarter" idx="12"/>
          </p:nvPr>
        </p:nvSpPr>
        <p:spPr/>
        <p:txBody>
          <a:bodyPr/>
          <a:lstStyle>
            <a:lvl1pPr>
              <a:defRPr/>
            </a:lvl1pPr>
          </a:lstStyle>
          <a:p>
            <a:pPr>
              <a:defRPr/>
            </a:pPr>
            <a:fld id="{1D6FC266-C602-4B87-B120-989CBC6FCA62}" type="slidenum">
              <a:rPr lang="vi-VN" altLang="en-US"/>
              <a:t>‹#›</a:t>
            </a:fld>
            <a:endParaRPr lang="vi-VN" altLang="en-US"/>
          </a:p>
        </p:txBody>
      </p:sp>
    </p:spTree>
  </p:cSld>
  <p:clrMapOvr>
    <a:masterClrMapping/>
  </p:clrMapOvr>
  <p:hf sldNum="0" hdr="0" ftr="0" dt="0"/>
</p:sldLayout>
</file>

<file path=ppt/slideLayouts/slideLayout74.xml><?xml version="1.0" encoding="utf-8"?>
<p:sldLayout xmlns:a="http://schemas.openxmlformats.org/drawingml/2006/main" xmlns:r="http://schemas.openxmlformats.org/officeDocument/2006/relationships" xmlns:p="http://schemas.openxmlformats.org/presentationml/2006/main" type="blank" preserve="1">
  <p:cSld name="37_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F6EFA47B-3BD8-47C0-BA1F-6C165B21BEC0}" type="datetimeFigureOut">
              <a:rPr lang="vi-VN"/>
              <a:t>24/01/2024</a:t>
            </a:fld>
            <a:endParaRPr lang="vi-VN"/>
          </a:p>
        </p:txBody>
      </p:sp>
      <p:sp>
        <p:nvSpPr>
          <p:cNvPr id="3" name="Footer Placeholder 4"/>
          <p:cNvSpPr>
            <a:spLocks noGrp="1"/>
          </p:cNvSpPr>
          <p:nvPr>
            <p:ph type="ftr" sz="quarter" idx="11"/>
          </p:nvPr>
        </p:nvSpPr>
        <p:spPr/>
        <p:txBody>
          <a:bodyPr/>
          <a:lstStyle>
            <a:lvl1pPr>
              <a:defRPr/>
            </a:lvl1pPr>
          </a:lstStyle>
          <a:p>
            <a:pPr>
              <a:defRPr/>
            </a:pPr>
            <a:endParaRPr lang="vi-VN"/>
          </a:p>
        </p:txBody>
      </p:sp>
      <p:sp>
        <p:nvSpPr>
          <p:cNvPr id="4" name="Slide Number Placeholder 5"/>
          <p:cNvSpPr>
            <a:spLocks noGrp="1"/>
          </p:cNvSpPr>
          <p:nvPr>
            <p:ph type="sldNum" sz="quarter" idx="12"/>
          </p:nvPr>
        </p:nvSpPr>
        <p:spPr/>
        <p:txBody>
          <a:bodyPr/>
          <a:lstStyle>
            <a:lvl1pPr>
              <a:defRPr/>
            </a:lvl1pPr>
          </a:lstStyle>
          <a:p>
            <a:pPr>
              <a:defRPr/>
            </a:pPr>
            <a:fld id="{97C76472-6949-40C8-AB8D-C95F15CB1B4D}" type="slidenum">
              <a:rPr lang="vi-VN" altLang="en-US"/>
              <a:t>‹#›</a:t>
            </a:fld>
            <a:endParaRPr lang="vi-VN" altLang="en-US"/>
          </a:p>
        </p:txBody>
      </p:sp>
    </p:spTree>
  </p:cSld>
  <p:clrMapOvr>
    <a:masterClrMapping/>
  </p:clrMapOvr>
  <p:hf sldNum="0" hdr="0" ftr="0" dt="0"/>
</p:sldLayout>
</file>

<file path=ppt/slideLayouts/slideLayout75.xml><?xml version="1.0" encoding="utf-8"?>
<p:sldLayout xmlns:a="http://schemas.openxmlformats.org/drawingml/2006/main" xmlns:r="http://schemas.openxmlformats.org/officeDocument/2006/relationships" xmlns:p="http://schemas.openxmlformats.org/presentationml/2006/main" type="blank" preserve="1">
  <p:cSld name="36_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CD5B4023-5FD3-4E99-BE52-4E99DE18F1A0}" type="datetimeFigureOut">
              <a:rPr lang="vi-VN"/>
              <a:t>24/01/2024</a:t>
            </a:fld>
            <a:endParaRPr lang="vi-VN"/>
          </a:p>
        </p:txBody>
      </p:sp>
      <p:sp>
        <p:nvSpPr>
          <p:cNvPr id="3" name="Footer Placeholder 4"/>
          <p:cNvSpPr>
            <a:spLocks noGrp="1"/>
          </p:cNvSpPr>
          <p:nvPr>
            <p:ph type="ftr" sz="quarter" idx="11"/>
          </p:nvPr>
        </p:nvSpPr>
        <p:spPr/>
        <p:txBody>
          <a:bodyPr/>
          <a:lstStyle>
            <a:lvl1pPr>
              <a:defRPr/>
            </a:lvl1pPr>
          </a:lstStyle>
          <a:p>
            <a:pPr>
              <a:defRPr/>
            </a:pPr>
            <a:endParaRPr lang="vi-VN"/>
          </a:p>
        </p:txBody>
      </p:sp>
      <p:sp>
        <p:nvSpPr>
          <p:cNvPr id="4" name="Slide Number Placeholder 5"/>
          <p:cNvSpPr>
            <a:spLocks noGrp="1"/>
          </p:cNvSpPr>
          <p:nvPr>
            <p:ph type="sldNum" sz="quarter" idx="12"/>
          </p:nvPr>
        </p:nvSpPr>
        <p:spPr/>
        <p:txBody>
          <a:bodyPr/>
          <a:lstStyle>
            <a:lvl1pPr>
              <a:defRPr/>
            </a:lvl1pPr>
          </a:lstStyle>
          <a:p>
            <a:pPr>
              <a:defRPr/>
            </a:pPr>
            <a:fld id="{5A132BD7-236F-43C5-87B8-9AEF31EDBD06}" type="slidenum">
              <a:rPr lang="vi-VN" altLang="en-US"/>
              <a:t>‹#›</a:t>
            </a:fld>
            <a:endParaRPr lang="vi-VN" altLang="en-US"/>
          </a:p>
        </p:txBody>
      </p:sp>
    </p:spTree>
  </p:cSld>
  <p:clrMapOvr>
    <a:masterClrMapping/>
  </p:clrMapOvr>
  <p:hf sldNum="0" hdr="0" ftr="0" dt="0"/>
</p:sldLayout>
</file>

<file path=ppt/slideLayouts/slideLayout76.xml><?xml version="1.0" encoding="utf-8"?>
<p:sldLayout xmlns:a="http://schemas.openxmlformats.org/drawingml/2006/main" xmlns:r="http://schemas.openxmlformats.org/officeDocument/2006/relationships" xmlns:p="http://schemas.openxmlformats.org/presentationml/2006/main" type="blank" preserve="1">
  <p:cSld name="35_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B7D304E4-B12E-4DB5-B9CE-B409C3D65F2C}" type="datetimeFigureOut">
              <a:rPr lang="vi-VN"/>
              <a:t>24/01/2024</a:t>
            </a:fld>
            <a:endParaRPr lang="vi-VN"/>
          </a:p>
        </p:txBody>
      </p:sp>
      <p:sp>
        <p:nvSpPr>
          <p:cNvPr id="3" name="Footer Placeholder 4"/>
          <p:cNvSpPr>
            <a:spLocks noGrp="1"/>
          </p:cNvSpPr>
          <p:nvPr>
            <p:ph type="ftr" sz="quarter" idx="11"/>
          </p:nvPr>
        </p:nvSpPr>
        <p:spPr/>
        <p:txBody>
          <a:bodyPr/>
          <a:lstStyle>
            <a:lvl1pPr>
              <a:defRPr/>
            </a:lvl1pPr>
          </a:lstStyle>
          <a:p>
            <a:pPr>
              <a:defRPr/>
            </a:pPr>
            <a:endParaRPr lang="vi-VN"/>
          </a:p>
        </p:txBody>
      </p:sp>
      <p:sp>
        <p:nvSpPr>
          <p:cNvPr id="4" name="Slide Number Placeholder 5"/>
          <p:cNvSpPr>
            <a:spLocks noGrp="1"/>
          </p:cNvSpPr>
          <p:nvPr>
            <p:ph type="sldNum" sz="quarter" idx="12"/>
          </p:nvPr>
        </p:nvSpPr>
        <p:spPr/>
        <p:txBody>
          <a:bodyPr/>
          <a:lstStyle>
            <a:lvl1pPr>
              <a:defRPr/>
            </a:lvl1pPr>
          </a:lstStyle>
          <a:p>
            <a:pPr>
              <a:defRPr/>
            </a:pPr>
            <a:fld id="{518392AB-134E-432C-9B01-D12ED0037A66}" type="slidenum">
              <a:rPr lang="vi-VN" altLang="en-US"/>
              <a:t>‹#›</a:t>
            </a:fld>
            <a:endParaRPr lang="vi-VN" altLang="en-US"/>
          </a:p>
        </p:txBody>
      </p:sp>
    </p:spTree>
  </p:cSld>
  <p:clrMapOvr>
    <a:masterClrMapping/>
  </p:clrMapOvr>
  <p:hf sldNum="0" hdr="0" ftr="0" dt="0"/>
</p:sldLayout>
</file>

<file path=ppt/slideLayouts/slideLayout77.xml><?xml version="1.0" encoding="utf-8"?>
<p:sldLayout xmlns:a="http://schemas.openxmlformats.org/drawingml/2006/main" xmlns:r="http://schemas.openxmlformats.org/officeDocument/2006/relationships" xmlns:p="http://schemas.openxmlformats.org/presentationml/2006/main" type="blank" preserve="1">
  <p:cSld name="34_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AC229CE8-4CB2-4E43-96C7-EC5CF149E166}" type="datetimeFigureOut">
              <a:rPr lang="vi-VN"/>
              <a:t>24/01/2024</a:t>
            </a:fld>
            <a:endParaRPr lang="vi-VN"/>
          </a:p>
        </p:txBody>
      </p:sp>
      <p:sp>
        <p:nvSpPr>
          <p:cNvPr id="3" name="Footer Placeholder 4"/>
          <p:cNvSpPr>
            <a:spLocks noGrp="1"/>
          </p:cNvSpPr>
          <p:nvPr>
            <p:ph type="ftr" sz="quarter" idx="11"/>
          </p:nvPr>
        </p:nvSpPr>
        <p:spPr/>
        <p:txBody>
          <a:bodyPr/>
          <a:lstStyle>
            <a:lvl1pPr>
              <a:defRPr/>
            </a:lvl1pPr>
          </a:lstStyle>
          <a:p>
            <a:pPr>
              <a:defRPr/>
            </a:pPr>
            <a:endParaRPr lang="vi-VN"/>
          </a:p>
        </p:txBody>
      </p:sp>
      <p:sp>
        <p:nvSpPr>
          <p:cNvPr id="4" name="Slide Number Placeholder 5"/>
          <p:cNvSpPr>
            <a:spLocks noGrp="1"/>
          </p:cNvSpPr>
          <p:nvPr>
            <p:ph type="sldNum" sz="quarter" idx="12"/>
          </p:nvPr>
        </p:nvSpPr>
        <p:spPr/>
        <p:txBody>
          <a:bodyPr/>
          <a:lstStyle>
            <a:lvl1pPr>
              <a:defRPr/>
            </a:lvl1pPr>
          </a:lstStyle>
          <a:p>
            <a:pPr>
              <a:defRPr/>
            </a:pPr>
            <a:fld id="{FC54F5E1-6D4B-4395-8608-15B8B5BB61FE}" type="slidenum">
              <a:rPr lang="vi-VN" altLang="en-US"/>
              <a:t>‹#›</a:t>
            </a:fld>
            <a:endParaRPr lang="vi-VN" altLang="en-US"/>
          </a:p>
        </p:txBody>
      </p:sp>
    </p:spTree>
  </p:cSld>
  <p:clrMapOvr>
    <a:masterClrMapping/>
  </p:clrMapOvr>
  <p:hf sldNum="0" hdr="0" ftr="0" dt="0"/>
</p:sldLayout>
</file>

<file path=ppt/slideLayouts/slideLayout78.xml><?xml version="1.0" encoding="utf-8"?>
<p:sldLayout xmlns:a="http://schemas.openxmlformats.org/drawingml/2006/main" xmlns:r="http://schemas.openxmlformats.org/officeDocument/2006/relationships" xmlns:p="http://schemas.openxmlformats.org/presentationml/2006/main" type="blank" preserve="1">
  <p:cSld name="33_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3787CDF9-DE6F-4447-93E8-2562D41FC1AF}" type="datetimeFigureOut">
              <a:rPr lang="vi-VN"/>
              <a:t>24/01/2024</a:t>
            </a:fld>
            <a:endParaRPr lang="vi-VN"/>
          </a:p>
        </p:txBody>
      </p:sp>
      <p:sp>
        <p:nvSpPr>
          <p:cNvPr id="3" name="Footer Placeholder 4"/>
          <p:cNvSpPr>
            <a:spLocks noGrp="1"/>
          </p:cNvSpPr>
          <p:nvPr>
            <p:ph type="ftr" sz="quarter" idx="11"/>
          </p:nvPr>
        </p:nvSpPr>
        <p:spPr/>
        <p:txBody>
          <a:bodyPr/>
          <a:lstStyle>
            <a:lvl1pPr>
              <a:defRPr/>
            </a:lvl1pPr>
          </a:lstStyle>
          <a:p>
            <a:pPr>
              <a:defRPr/>
            </a:pPr>
            <a:endParaRPr lang="vi-VN"/>
          </a:p>
        </p:txBody>
      </p:sp>
      <p:sp>
        <p:nvSpPr>
          <p:cNvPr id="4" name="Slide Number Placeholder 5"/>
          <p:cNvSpPr>
            <a:spLocks noGrp="1"/>
          </p:cNvSpPr>
          <p:nvPr>
            <p:ph type="sldNum" sz="quarter" idx="12"/>
          </p:nvPr>
        </p:nvSpPr>
        <p:spPr/>
        <p:txBody>
          <a:bodyPr/>
          <a:lstStyle>
            <a:lvl1pPr>
              <a:defRPr/>
            </a:lvl1pPr>
          </a:lstStyle>
          <a:p>
            <a:pPr>
              <a:defRPr/>
            </a:pPr>
            <a:fld id="{36ADB1FB-90DA-4273-BE5E-748C9A842B43}" type="slidenum">
              <a:rPr lang="vi-VN" altLang="en-US"/>
              <a:t>‹#›</a:t>
            </a:fld>
            <a:endParaRPr lang="vi-VN" altLang="en-US"/>
          </a:p>
        </p:txBody>
      </p:sp>
    </p:spTree>
  </p:cSld>
  <p:clrMapOvr>
    <a:masterClrMapping/>
  </p:clrMapOvr>
  <p:hf sldNum="0" hdr="0" ftr="0" dt="0"/>
</p:sldLayout>
</file>

<file path=ppt/slideLayouts/slideLayout79.xml><?xml version="1.0" encoding="utf-8"?>
<p:sldLayout xmlns:a="http://schemas.openxmlformats.org/drawingml/2006/main" xmlns:r="http://schemas.openxmlformats.org/officeDocument/2006/relationships" xmlns:p="http://schemas.openxmlformats.org/presentationml/2006/main" type="blank" preserve="1">
  <p:cSld name="32_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AE88D49E-BD01-4238-B634-C0BE5A4282B7}" type="datetimeFigureOut">
              <a:rPr lang="vi-VN"/>
              <a:t>24/01/2024</a:t>
            </a:fld>
            <a:endParaRPr lang="vi-VN"/>
          </a:p>
        </p:txBody>
      </p:sp>
      <p:sp>
        <p:nvSpPr>
          <p:cNvPr id="3" name="Footer Placeholder 4"/>
          <p:cNvSpPr>
            <a:spLocks noGrp="1"/>
          </p:cNvSpPr>
          <p:nvPr>
            <p:ph type="ftr" sz="quarter" idx="11"/>
          </p:nvPr>
        </p:nvSpPr>
        <p:spPr/>
        <p:txBody>
          <a:bodyPr/>
          <a:lstStyle>
            <a:lvl1pPr>
              <a:defRPr/>
            </a:lvl1pPr>
          </a:lstStyle>
          <a:p>
            <a:pPr>
              <a:defRPr/>
            </a:pPr>
            <a:endParaRPr lang="vi-VN"/>
          </a:p>
        </p:txBody>
      </p:sp>
      <p:sp>
        <p:nvSpPr>
          <p:cNvPr id="4" name="Slide Number Placeholder 5"/>
          <p:cNvSpPr>
            <a:spLocks noGrp="1"/>
          </p:cNvSpPr>
          <p:nvPr>
            <p:ph type="sldNum" sz="quarter" idx="12"/>
          </p:nvPr>
        </p:nvSpPr>
        <p:spPr/>
        <p:txBody>
          <a:bodyPr/>
          <a:lstStyle>
            <a:lvl1pPr>
              <a:defRPr/>
            </a:lvl1pPr>
          </a:lstStyle>
          <a:p>
            <a:pPr>
              <a:defRPr/>
            </a:pPr>
            <a:fld id="{F0451771-7E4B-46D4-84A8-1F5C09B0CBDC}" type="slidenum">
              <a:rPr lang="vi-VN" altLang="en-US"/>
              <a:t>‹#›</a:t>
            </a:fld>
            <a:endParaRPr lang="vi-VN" altLang="en-US"/>
          </a:p>
        </p:txBody>
      </p:sp>
    </p:spTree>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103_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331FC7C4-364A-46E9-9CE2-FEF6C6A07669}" type="datetimeFigureOut">
              <a:rPr lang="vi-VN"/>
              <a:t>24/01/2024</a:t>
            </a:fld>
            <a:endParaRPr lang="vi-VN"/>
          </a:p>
        </p:txBody>
      </p:sp>
      <p:sp>
        <p:nvSpPr>
          <p:cNvPr id="3" name="Footer Placeholder 4"/>
          <p:cNvSpPr>
            <a:spLocks noGrp="1"/>
          </p:cNvSpPr>
          <p:nvPr>
            <p:ph type="ftr" sz="quarter" idx="11"/>
          </p:nvPr>
        </p:nvSpPr>
        <p:spPr/>
        <p:txBody>
          <a:bodyPr/>
          <a:lstStyle>
            <a:lvl1pPr>
              <a:defRPr/>
            </a:lvl1pPr>
          </a:lstStyle>
          <a:p>
            <a:pPr>
              <a:defRPr/>
            </a:pPr>
            <a:endParaRPr lang="vi-VN"/>
          </a:p>
        </p:txBody>
      </p:sp>
      <p:sp>
        <p:nvSpPr>
          <p:cNvPr id="4" name="Slide Number Placeholder 5"/>
          <p:cNvSpPr>
            <a:spLocks noGrp="1"/>
          </p:cNvSpPr>
          <p:nvPr>
            <p:ph type="sldNum" sz="quarter" idx="12"/>
          </p:nvPr>
        </p:nvSpPr>
        <p:spPr/>
        <p:txBody>
          <a:bodyPr/>
          <a:lstStyle>
            <a:lvl1pPr>
              <a:defRPr/>
            </a:lvl1pPr>
          </a:lstStyle>
          <a:p>
            <a:pPr>
              <a:defRPr/>
            </a:pPr>
            <a:fld id="{E4DB1D10-74C6-4CB3-BFC6-AD489198119D}" type="slidenum">
              <a:rPr lang="vi-VN" altLang="en-US"/>
              <a:t>‹#›</a:t>
            </a:fld>
            <a:endParaRPr lang="vi-VN" altLang="en-US"/>
          </a:p>
        </p:txBody>
      </p:sp>
    </p:spTree>
  </p:cSld>
  <p:clrMapOvr>
    <a:masterClrMapping/>
  </p:clrMapOvr>
  <p:timing>
    <p:tnLst>
      <p:par>
        <p:cTn id="1" dur="indefinite" restart="never" nodeType="tmRoot"/>
      </p:par>
    </p:tnLst>
  </p:timing>
  <p:hf sldNum="0" hdr="0" ftr="0" dt="0"/>
</p:sldLayout>
</file>

<file path=ppt/slideLayouts/slideLayout80.xml><?xml version="1.0" encoding="utf-8"?>
<p:sldLayout xmlns:a="http://schemas.openxmlformats.org/drawingml/2006/main" xmlns:r="http://schemas.openxmlformats.org/officeDocument/2006/relationships" xmlns:p="http://schemas.openxmlformats.org/presentationml/2006/main" type="blank" preserve="1">
  <p:cSld name="31_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20375B1C-D1CF-46F9-A92F-40C6FF90793A}" type="datetimeFigureOut">
              <a:rPr lang="vi-VN"/>
              <a:t>24/01/2024</a:t>
            </a:fld>
            <a:endParaRPr lang="vi-VN"/>
          </a:p>
        </p:txBody>
      </p:sp>
      <p:sp>
        <p:nvSpPr>
          <p:cNvPr id="3" name="Footer Placeholder 4"/>
          <p:cNvSpPr>
            <a:spLocks noGrp="1"/>
          </p:cNvSpPr>
          <p:nvPr>
            <p:ph type="ftr" sz="quarter" idx="11"/>
          </p:nvPr>
        </p:nvSpPr>
        <p:spPr/>
        <p:txBody>
          <a:bodyPr/>
          <a:lstStyle>
            <a:lvl1pPr>
              <a:defRPr/>
            </a:lvl1pPr>
          </a:lstStyle>
          <a:p>
            <a:pPr>
              <a:defRPr/>
            </a:pPr>
            <a:endParaRPr lang="vi-VN"/>
          </a:p>
        </p:txBody>
      </p:sp>
      <p:sp>
        <p:nvSpPr>
          <p:cNvPr id="4" name="Slide Number Placeholder 5"/>
          <p:cNvSpPr>
            <a:spLocks noGrp="1"/>
          </p:cNvSpPr>
          <p:nvPr>
            <p:ph type="sldNum" sz="quarter" idx="12"/>
          </p:nvPr>
        </p:nvSpPr>
        <p:spPr/>
        <p:txBody>
          <a:bodyPr/>
          <a:lstStyle>
            <a:lvl1pPr>
              <a:defRPr/>
            </a:lvl1pPr>
          </a:lstStyle>
          <a:p>
            <a:pPr>
              <a:defRPr/>
            </a:pPr>
            <a:fld id="{0B105210-9085-4365-95F8-F171569BDB90}" type="slidenum">
              <a:rPr lang="vi-VN" altLang="en-US"/>
              <a:t>‹#›</a:t>
            </a:fld>
            <a:endParaRPr lang="vi-VN" altLang="en-US"/>
          </a:p>
        </p:txBody>
      </p:sp>
    </p:spTree>
  </p:cSld>
  <p:clrMapOvr>
    <a:masterClrMapping/>
  </p:clrMapOvr>
  <p:hf sldNum="0" hdr="0" ftr="0" dt="0"/>
</p:sldLayout>
</file>

<file path=ppt/slideLayouts/slideLayout81.xml><?xml version="1.0" encoding="utf-8"?>
<p:sldLayout xmlns:a="http://schemas.openxmlformats.org/drawingml/2006/main" xmlns:r="http://schemas.openxmlformats.org/officeDocument/2006/relationships" xmlns:p="http://schemas.openxmlformats.org/presentationml/2006/main" type="blank" preserve="1">
  <p:cSld name="30_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305E049B-AF35-4CCC-AE4C-0402D0D320CA}" type="datetimeFigureOut">
              <a:rPr lang="vi-VN"/>
              <a:t>24/01/2024</a:t>
            </a:fld>
            <a:endParaRPr lang="vi-VN"/>
          </a:p>
        </p:txBody>
      </p:sp>
      <p:sp>
        <p:nvSpPr>
          <p:cNvPr id="3" name="Footer Placeholder 4"/>
          <p:cNvSpPr>
            <a:spLocks noGrp="1"/>
          </p:cNvSpPr>
          <p:nvPr>
            <p:ph type="ftr" sz="quarter" idx="11"/>
          </p:nvPr>
        </p:nvSpPr>
        <p:spPr/>
        <p:txBody>
          <a:bodyPr/>
          <a:lstStyle>
            <a:lvl1pPr>
              <a:defRPr/>
            </a:lvl1pPr>
          </a:lstStyle>
          <a:p>
            <a:pPr>
              <a:defRPr/>
            </a:pPr>
            <a:endParaRPr lang="vi-VN"/>
          </a:p>
        </p:txBody>
      </p:sp>
      <p:sp>
        <p:nvSpPr>
          <p:cNvPr id="4" name="Slide Number Placeholder 5"/>
          <p:cNvSpPr>
            <a:spLocks noGrp="1"/>
          </p:cNvSpPr>
          <p:nvPr>
            <p:ph type="sldNum" sz="quarter" idx="12"/>
          </p:nvPr>
        </p:nvSpPr>
        <p:spPr/>
        <p:txBody>
          <a:bodyPr/>
          <a:lstStyle>
            <a:lvl1pPr>
              <a:defRPr/>
            </a:lvl1pPr>
          </a:lstStyle>
          <a:p>
            <a:pPr>
              <a:defRPr/>
            </a:pPr>
            <a:fld id="{193D0609-BAA1-4B75-B0E3-DF215057C036}" type="slidenum">
              <a:rPr lang="vi-VN" altLang="en-US"/>
              <a:t>‹#›</a:t>
            </a:fld>
            <a:endParaRPr lang="vi-VN" altLang="en-US"/>
          </a:p>
        </p:txBody>
      </p:sp>
    </p:spTree>
  </p:cSld>
  <p:clrMapOvr>
    <a:masterClrMapping/>
  </p:clrMapOvr>
  <p:hf sldNum="0" hdr="0" ftr="0" dt="0"/>
</p:sldLayout>
</file>

<file path=ppt/slideLayouts/slideLayout82.xml><?xml version="1.0" encoding="utf-8"?>
<p:sldLayout xmlns:a="http://schemas.openxmlformats.org/drawingml/2006/main" xmlns:r="http://schemas.openxmlformats.org/officeDocument/2006/relationships" xmlns:p="http://schemas.openxmlformats.org/presentationml/2006/main" type="blank" preserve="1">
  <p:cSld name="29_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68806BBF-0F3B-4B74-A742-789120641B49}" type="datetimeFigureOut">
              <a:rPr lang="vi-VN"/>
              <a:t>24/01/2024</a:t>
            </a:fld>
            <a:endParaRPr lang="vi-VN"/>
          </a:p>
        </p:txBody>
      </p:sp>
      <p:sp>
        <p:nvSpPr>
          <p:cNvPr id="3" name="Footer Placeholder 4"/>
          <p:cNvSpPr>
            <a:spLocks noGrp="1"/>
          </p:cNvSpPr>
          <p:nvPr>
            <p:ph type="ftr" sz="quarter" idx="11"/>
          </p:nvPr>
        </p:nvSpPr>
        <p:spPr/>
        <p:txBody>
          <a:bodyPr/>
          <a:lstStyle>
            <a:lvl1pPr>
              <a:defRPr/>
            </a:lvl1pPr>
          </a:lstStyle>
          <a:p>
            <a:pPr>
              <a:defRPr/>
            </a:pPr>
            <a:endParaRPr lang="vi-VN"/>
          </a:p>
        </p:txBody>
      </p:sp>
      <p:sp>
        <p:nvSpPr>
          <p:cNvPr id="4" name="Slide Number Placeholder 5"/>
          <p:cNvSpPr>
            <a:spLocks noGrp="1"/>
          </p:cNvSpPr>
          <p:nvPr>
            <p:ph type="sldNum" sz="quarter" idx="12"/>
          </p:nvPr>
        </p:nvSpPr>
        <p:spPr/>
        <p:txBody>
          <a:bodyPr/>
          <a:lstStyle>
            <a:lvl1pPr>
              <a:defRPr/>
            </a:lvl1pPr>
          </a:lstStyle>
          <a:p>
            <a:pPr>
              <a:defRPr/>
            </a:pPr>
            <a:fld id="{2DBD2EBA-6EB6-4E2E-9242-AE4E3BDB561B}" type="slidenum">
              <a:rPr lang="vi-VN" altLang="en-US"/>
              <a:t>‹#›</a:t>
            </a:fld>
            <a:endParaRPr lang="vi-VN" altLang="en-US"/>
          </a:p>
        </p:txBody>
      </p:sp>
    </p:spTree>
  </p:cSld>
  <p:clrMapOvr>
    <a:masterClrMapping/>
  </p:clrMapOvr>
  <p:hf sldNum="0" hdr="0" ftr="0" dt="0"/>
</p:sldLayout>
</file>

<file path=ppt/slideLayouts/slideLayout83.xml><?xml version="1.0" encoding="utf-8"?>
<p:sldLayout xmlns:a="http://schemas.openxmlformats.org/drawingml/2006/main" xmlns:r="http://schemas.openxmlformats.org/officeDocument/2006/relationships" xmlns:p="http://schemas.openxmlformats.org/presentationml/2006/main" type="blank" preserve="1">
  <p:cSld name="28_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14D8BFBD-F7FB-4111-B2D7-E1E58563AC3A}" type="datetimeFigureOut">
              <a:rPr lang="vi-VN"/>
              <a:t>24/01/2024</a:t>
            </a:fld>
            <a:endParaRPr lang="vi-VN"/>
          </a:p>
        </p:txBody>
      </p:sp>
      <p:sp>
        <p:nvSpPr>
          <p:cNvPr id="3" name="Footer Placeholder 4"/>
          <p:cNvSpPr>
            <a:spLocks noGrp="1"/>
          </p:cNvSpPr>
          <p:nvPr>
            <p:ph type="ftr" sz="quarter" idx="11"/>
          </p:nvPr>
        </p:nvSpPr>
        <p:spPr/>
        <p:txBody>
          <a:bodyPr/>
          <a:lstStyle>
            <a:lvl1pPr>
              <a:defRPr/>
            </a:lvl1pPr>
          </a:lstStyle>
          <a:p>
            <a:pPr>
              <a:defRPr/>
            </a:pPr>
            <a:endParaRPr lang="vi-VN"/>
          </a:p>
        </p:txBody>
      </p:sp>
      <p:sp>
        <p:nvSpPr>
          <p:cNvPr id="4" name="Slide Number Placeholder 5"/>
          <p:cNvSpPr>
            <a:spLocks noGrp="1"/>
          </p:cNvSpPr>
          <p:nvPr>
            <p:ph type="sldNum" sz="quarter" idx="12"/>
          </p:nvPr>
        </p:nvSpPr>
        <p:spPr/>
        <p:txBody>
          <a:bodyPr/>
          <a:lstStyle>
            <a:lvl1pPr>
              <a:defRPr/>
            </a:lvl1pPr>
          </a:lstStyle>
          <a:p>
            <a:pPr>
              <a:defRPr/>
            </a:pPr>
            <a:fld id="{CE991E2E-0959-4CE2-BABE-FA3163DF60A2}" type="slidenum">
              <a:rPr lang="vi-VN" altLang="en-US"/>
              <a:t>‹#›</a:t>
            </a:fld>
            <a:endParaRPr lang="vi-VN" altLang="en-US"/>
          </a:p>
        </p:txBody>
      </p:sp>
    </p:spTree>
  </p:cSld>
  <p:clrMapOvr>
    <a:masterClrMapping/>
  </p:clrMapOvr>
  <p:hf sldNum="0" hdr="0" ftr="0" dt="0"/>
</p:sldLayout>
</file>

<file path=ppt/slideLayouts/slideLayout84.xml><?xml version="1.0" encoding="utf-8"?>
<p:sldLayout xmlns:a="http://schemas.openxmlformats.org/drawingml/2006/main" xmlns:r="http://schemas.openxmlformats.org/officeDocument/2006/relationships" xmlns:p="http://schemas.openxmlformats.org/presentationml/2006/main" type="blank" preserve="1">
  <p:cSld name="27_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1AB4570A-F7E8-471D-8C88-C1FFBC0776AD}" type="datetimeFigureOut">
              <a:rPr lang="vi-VN"/>
              <a:t>24/01/2024</a:t>
            </a:fld>
            <a:endParaRPr lang="vi-VN"/>
          </a:p>
        </p:txBody>
      </p:sp>
      <p:sp>
        <p:nvSpPr>
          <p:cNvPr id="3" name="Footer Placeholder 4"/>
          <p:cNvSpPr>
            <a:spLocks noGrp="1"/>
          </p:cNvSpPr>
          <p:nvPr>
            <p:ph type="ftr" sz="quarter" idx="11"/>
          </p:nvPr>
        </p:nvSpPr>
        <p:spPr/>
        <p:txBody>
          <a:bodyPr/>
          <a:lstStyle>
            <a:lvl1pPr>
              <a:defRPr/>
            </a:lvl1pPr>
          </a:lstStyle>
          <a:p>
            <a:pPr>
              <a:defRPr/>
            </a:pPr>
            <a:endParaRPr lang="vi-VN"/>
          </a:p>
        </p:txBody>
      </p:sp>
      <p:sp>
        <p:nvSpPr>
          <p:cNvPr id="4" name="Slide Number Placeholder 5"/>
          <p:cNvSpPr>
            <a:spLocks noGrp="1"/>
          </p:cNvSpPr>
          <p:nvPr>
            <p:ph type="sldNum" sz="quarter" idx="12"/>
          </p:nvPr>
        </p:nvSpPr>
        <p:spPr/>
        <p:txBody>
          <a:bodyPr/>
          <a:lstStyle>
            <a:lvl1pPr>
              <a:defRPr/>
            </a:lvl1pPr>
          </a:lstStyle>
          <a:p>
            <a:pPr>
              <a:defRPr/>
            </a:pPr>
            <a:fld id="{C1DDA8C1-BD77-4D3B-9F22-4736B0AF2A39}" type="slidenum">
              <a:rPr lang="vi-VN" altLang="en-US"/>
              <a:t>‹#›</a:t>
            </a:fld>
            <a:endParaRPr lang="vi-VN" altLang="en-US"/>
          </a:p>
        </p:txBody>
      </p:sp>
    </p:spTree>
  </p:cSld>
  <p:clrMapOvr>
    <a:masterClrMapping/>
  </p:clrMapOvr>
  <p:hf sldNum="0" hdr="0" ftr="0" dt="0"/>
</p:sldLayout>
</file>

<file path=ppt/slideLayouts/slideLayout85.xml><?xml version="1.0" encoding="utf-8"?>
<p:sldLayout xmlns:a="http://schemas.openxmlformats.org/drawingml/2006/main" xmlns:r="http://schemas.openxmlformats.org/officeDocument/2006/relationships" xmlns:p="http://schemas.openxmlformats.org/presentationml/2006/main" type="blank" preserve="1">
  <p:cSld name="26_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F1793650-6C7F-48E6-BE0D-0F9F7B45E491}" type="datetimeFigureOut">
              <a:rPr lang="vi-VN"/>
              <a:t>24/01/2024</a:t>
            </a:fld>
            <a:endParaRPr lang="vi-VN"/>
          </a:p>
        </p:txBody>
      </p:sp>
      <p:sp>
        <p:nvSpPr>
          <p:cNvPr id="3" name="Footer Placeholder 4"/>
          <p:cNvSpPr>
            <a:spLocks noGrp="1"/>
          </p:cNvSpPr>
          <p:nvPr>
            <p:ph type="ftr" sz="quarter" idx="11"/>
          </p:nvPr>
        </p:nvSpPr>
        <p:spPr/>
        <p:txBody>
          <a:bodyPr/>
          <a:lstStyle>
            <a:lvl1pPr>
              <a:defRPr/>
            </a:lvl1pPr>
          </a:lstStyle>
          <a:p>
            <a:pPr>
              <a:defRPr/>
            </a:pPr>
            <a:endParaRPr lang="vi-VN"/>
          </a:p>
        </p:txBody>
      </p:sp>
      <p:sp>
        <p:nvSpPr>
          <p:cNvPr id="4" name="Slide Number Placeholder 5"/>
          <p:cNvSpPr>
            <a:spLocks noGrp="1"/>
          </p:cNvSpPr>
          <p:nvPr>
            <p:ph type="sldNum" sz="quarter" idx="12"/>
          </p:nvPr>
        </p:nvSpPr>
        <p:spPr/>
        <p:txBody>
          <a:bodyPr/>
          <a:lstStyle>
            <a:lvl1pPr>
              <a:defRPr/>
            </a:lvl1pPr>
          </a:lstStyle>
          <a:p>
            <a:pPr>
              <a:defRPr/>
            </a:pPr>
            <a:fld id="{29090BD5-E4D1-4E90-8844-F5BE6AAA723F}" type="slidenum">
              <a:rPr lang="vi-VN" altLang="en-US"/>
              <a:t>‹#›</a:t>
            </a:fld>
            <a:endParaRPr lang="vi-VN" altLang="en-US"/>
          </a:p>
        </p:txBody>
      </p:sp>
    </p:spTree>
  </p:cSld>
  <p:clrMapOvr>
    <a:masterClrMapping/>
  </p:clrMapOvr>
  <p:hf sldNum="0" hdr="0" ftr="0" dt="0"/>
</p:sldLayout>
</file>

<file path=ppt/slideLayouts/slideLayout86.xml><?xml version="1.0" encoding="utf-8"?>
<p:sldLayout xmlns:a="http://schemas.openxmlformats.org/drawingml/2006/main" xmlns:r="http://schemas.openxmlformats.org/officeDocument/2006/relationships" xmlns:p="http://schemas.openxmlformats.org/presentationml/2006/main" type="blank" preserve="1">
  <p:cSld name="25_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85BA5995-8FA9-4F8F-BA77-B71803649C5E}" type="datetimeFigureOut">
              <a:rPr lang="vi-VN"/>
              <a:t>24/01/2024</a:t>
            </a:fld>
            <a:endParaRPr lang="vi-VN"/>
          </a:p>
        </p:txBody>
      </p:sp>
      <p:sp>
        <p:nvSpPr>
          <p:cNvPr id="3" name="Footer Placeholder 4"/>
          <p:cNvSpPr>
            <a:spLocks noGrp="1"/>
          </p:cNvSpPr>
          <p:nvPr>
            <p:ph type="ftr" sz="quarter" idx="11"/>
          </p:nvPr>
        </p:nvSpPr>
        <p:spPr/>
        <p:txBody>
          <a:bodyPr/>
          <a:lstStyle>
            <a:lvl1pPr>
              <a:defRPr/>
            </a:lvl1pPr>
          </a:lstStyle>
          <a:p>
            <a:pPr>
              <a:defRPr/>
            </a:pPr>
            <a:endParaRPr lang="vi-VN"/>
          </a:p>
        </p:txBody>
      </p:sp>
      <p:sp>
        <p:nvSpPr>
          <p:cNvPr id="4" name="Slide Number Placeholder 5"/>
          <p:cNvSpPr>
            <a:spLocks noGrp="1"/>
          </p:cNvSpPr>
          <p:nvPr>
            <p:ph type="sldNum" sz="quarter" idx="12"/>
          </p:nvPr>
        </p:nvSpPr>
        <p:spPr/>
        <p:txBody>
          <a:bodyPr/>
          <a:lstStyle>
            <a:lvl1pPr>
              <a:defRPr/>
            </a:lvl1pPr>
          </a:lstStyle>
          <a:p>
            <a:pPr>
              <a:defRPr/>
            </a:pPr>
            <a:fld id="{3F33D9B1-A0FA-4EB5-BE1F-A76046137ED4}" type="slidenum">
              <a:rPr lang="vi-VN" altLang="en-US"/>
              <a:t>‹#›</a:t>
            </a:fld>
            <a:endParaRPr lang="vi-VN" altLang="en-US"/>
          </a:p>
        </p:txBody>
      </p:sp>
    </p:spTree>
  </p:cSld>
  <p:clrMapOvr>
    <a:masterClrMapping/>
  </p:clrMapOvr>
  <p:hf sldNum="0" hdr="0" ftr="0" dt="0"/>
</p:sldLayout>
</file>

<file path=ppt/slideLayouts/slideLayout87.xml><?xml version="1.0" encoding="utf-8"?>
<p:sldLayout xmlns:a="http://schemas.openxmlformats.org/drawingml/2006/main" xmlns:r="http://schemas.openxmlformats.org/officeDocument/2006/relationships" xmlns:p="http://schemas.openxmlformats.org/presentationml/2006/main" type="blank" preserve="1">
  <p:cSld name="24_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98343CC3-8A72-42A0-8BEF-D8C66F4F8A13}" type="datetimeFigureOut">
              <a:rPr lang="vi-VN"/>
              <a:t>24/01/2024</a:t>
            </a:fld>
            <a:endParaRPr lang="vi-VN"/>
          </a:p>
        </p:txBody>
      </p:sp>
      <p:sp>
        <p:nvSpPr>
          <p:cNvPr id="3" name="Footer Placeholder 4"/>
          <p:cNvSpPr>
            <a:spLocks noGrp="1"/>
          </p:cNvSpPr>
          <p:nvPr>
            <p:ph type="ftr" sz="quarter" idx="11"/>
          </p:nvPr>
        </p:nvSpPr>
        <p:spPr/>
        <p:txBody>
          <a:bodyPr/>
          <a:lstStyle>
            <a:lvl1pPr>
              <a:defRPr/>
            </a:lvl1pPr>
          </a:lstStyle>
          <a:p>
            <a:pPr>
              <a:defRPr/>
            </a:pPr>
            <a:endParaRPr lang="vi-VN"/>
          </a:p>
        </p:txBody>
      </p:sp>
      <p:sp>
        <p:nvSpPr>
          <p:cNvPr id="4" name="Slide Number Placeholder 5"/>
          <p:cNvSpPr>
            <a:spLocks noGrp="1"/>
          </p:cNvSpPr>
          <p:nvPr>
            <p:ph type="sldNum" sz="quarter" idx="12"/>
          </p:nvPr>
        </p:nvSpPr>
        <p:spPr/>
        <p:txBody>
          <a:bodyPr/>
          <a:lstStyle>
            <a:lvl1pPr>
              <a:defRPr/>
            </a:lvl1pPr>
          </a:lstStyle>
          <a:p>
            <a:pPr>
              <a:defRPr/>
            </a:pPr>
            <a:fld id="{80F47E39-D1B2-4A8B-89F5-E353766B5F41}" type="slidenum">
              <a:rPr lang="vi-VN" altLang="en-US"/>
              <a:t>‹#›</a:t>
            </a:fld>
            <a:endParaRPr lang="vi-VN" altLang="en-US"/>
          </a:p>
        </p:txBody>
      </p:sp>
    </p:spTree>
  </p:cSld>
  <p:clrMapOvr>
    <a:masterClrMapping/>
  </p:clrMapOvr>
  <p:hf sldNum="0" hdr="0" ftr="0" dt="0"/>
</p:sldLayout>
</file>

<file path=ppt/slideLayouts/slideLayout88.xml><?xml version="1.0" encoding="utf-8"?>
<p:sldLayout xmlns:a="http://schemas.openxmlformats.org/drawingml/2006/main" xmlns:r="http://schemas.openxmlformats.org/officeDocument/2006/relationships" xmlns:p="http://schemas.openxmlformats.org/presentationml/2006/main" type="blank" preserve="1">
  <p:cSld name="23_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5215CE86-A990-4712-9207-5BDA57BA78D2}" type="datetimeFigureOut">
              <a:rPr lang="vi-VN"/>
              <a:t>24/01/2024</a:t>
            </a:fld>
            <a:endParaRPr lang="vi-VN"/>
          </a:p>
        </p:txBody>
      </p:sp>
      <p:sp>
        <p:nvSpPr>
          <p:cNvPr id="3" name="Footer Placeholder 4"/>
          <p:cNvSpPr>
            <a:spLocks noGrp="1"/>
          </p:cNvSpPr>
          <p:nvPr>
            <p:ph type="ftr" sz="quarter" idx="11"/>
          </p:nvPr>
        </p:nvSpPr>
        <p:spPr/>
        <p:txBody>
          <a:bodyPr/>
          <a:lstStyle>
            <a:lvl1pPr>
              <a:defRPr/>
            </a:lvl1pPr>
          </a:lstStyle>
          <a:p>
            <a:pPr>
              <a:defRPr/>
            </a:pPr>
            <a:endParaRPr lang="vi-VN"/>
          </a:p>
        </p:txBody>
      </p:sp>
      <p:sp>
        <p:nvSpPr>
          <p:cNvPr id="4" name="Slide Number Placeholder 5"/>
          <p:cNvSpPr>
            <a:spLocks noGrp="1"/>
          </p:cNvSpPr>
          <p:nvPr>
            <p:ph type="sldNum" sz="quarter" idx="12"/>
          </p:nvPr>
        </p:nvSpPr>
        <p:spPr/>
        <p:txBody>
          <a:bodyPr/>
          <a:lstStyle>
            <a:lvl1pPr>
              <a:defRPr/>
            </a:lvl1pPr>
          </a:lstStyle>
          <a:p>
            <a:pPr>
              <a:defRPr/>
            </a:pPr>
            <a:fld id="{8F39040E-509C-46B2-B1DA-1CCEFF0C7DDA}" type="slidenum">
              <a:rPr lang="vi-VN" altLang="en-US"/>
              <a:t>‹#›</a:t>
            </a:fld>
            <a:endParaRPr lang="vi-VN" altLang="en-US"/>
          </a:p>
        </p:txBody>
      </p:sp>
    </p:spTree>
  </p:cSld>
  <p:clrMapOvr>
    <a:masterClrMapping/>
  </p:clrMapOvr>
  <p:hf sldNum="0" hdr="0" ftr="0" dt="0"/>
</p:sldLayout>
</file>

<file path=ppt/slideLayouts/slideLayout89.xml><?xml version="1.0" encoding="utf-8"?>
<p:sldLayout xmlns:a="http://schemas.openxmlformats.org/drawingml/2006/main" xmlns:r="http://schemas.openxmlformats.org/officeDocument/2006/relationships" xmlns:p="http://schemas.openxmlformats.org/presentationml/2006/main" type="blank" preserve="1">
  <p:cSld name="22_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74975034-4AE8-48BE-8FE4-7C31D1FA1032}" type="datetimeFigureOut">
              <a:rPr lang="vi-VN"/>
              <a:t>24/01/2024</a:t>
            </a:fld>
            <a:endParaRPr lang="vi-VN"/>
          </a:p>
        </p:txBody>
      </p:sp>
      <p:sp>
        <p:nvSpPr>
          <p:cNvPr id="3" name="Footer Placeholder 4"/>
          <p:cNvSpPr>
            <a:spLocks noGrp="1"/>
          </p:cNvSpPr>
          <p:nvPr>
            <p:ph type="ftr" sz="quarter" idx="11"/>
          </p:nvPr>
        </p:nvSpPr>
        <p:spPr/>
        <p:txBody>
          <a:bodyPr/>
          <a:lstStyle>
            <a:lvl1pPr>
              <a:defRPr/>
            </a:lvl1pPr>
          </a:lstStyle>
          <a:p>
            <a:pPr>
              <a:defRPr/>
            </a:pPr>
            <a:endParaRPr lang="vi-VN"/>
          </a:p>
        </p:txBody>
      </p:sp>
      <p:sp>
        <p:nvSpPr>
          <p:cNvPr id="4" name="Slide Number Placeholder 5"/>
          <p:cNvSpPr>
            <a:spLocks noGrp="1"/>
          </p:cNvSpPr>
          <p:nvPr>
            <p:ph type="sldNum" sz="quarter" idx="12"/>
          </p:nvPr>
        </p:nvSpPr>
        <p:spPr/>
        <p:txBody>
          <a:bodyPr/>
          <a:lstStyle>
            <a:lvl1pPr>
              <a:defRPr/>
            </a:lvl1pPr>
          </a:lstStyle>
          <a:p>
            <a:pPr>
              <a:defRPr/>
            </a:pPr>
            <a:fld id="{66E7335C-DBF9-482D-8DBF-6A32CD58CD45}" type="slidenum">
              <a:rPr lang="vi-VN" altLang="en-US"/>
              <a:t>‹#›</a:t>
            </a:fld>
            <a:endParaRPr lang="vi-VN" altLang="en-US"/>
          </a:p>
        </p:txBody>
      </p:sp>
    </p:spTree>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102_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331FC7C4-364A-46E9-9CE2-FEF6C6A07669}" type="datetimeFigureOut">
              <a:rPr lang="vi-VN"/>
              <a:t>24/01/2024</a:t>
            </a:fld>
            <a:endParaRPr lang="vi-VN"/>
          </a:p>
        </p:txBody>
      </p:sp>
      <p:sp>
        <p:nvSpPr>
          <p:cNvPr id="3" name="Footer Placeholder 4"/>
          <p:cNvSpPr>
            <a:spLocks noGrp="1"/>
          </p:cNvSpPr>
          <p:nvPr>
            <p:ph type="ftr" sz="quarter" idx="11"/>
          </p:nvPr>
        </p:nvSpPr>
        <p:spPr/>
        <p:txBody>
          <a:bodyPr/>
          <a:lstStyle>
            <a:lvl1pPr>
              <a:defRPr/>
            </a:lvl1pPr>
          </a:lstStyle>
          <a:p>
            <a:pPr>
              <a:defRPr/>
            </a:pPr>
            <a:endParaRPr lang="vi-VN"/>
          </a:p>
        </p:txBody>
      </p:sp>
      <p:sp>
        <p:nvSpPr>
          <p:cNvPr id="4" name="Slide Number Placeholder 5"/>
          <p:cNvSpPr>
            <a:spLocks noGrp="1"/>
          </p:cNvSpPr>
          <p:nvPr>
            <p:ph type="sldNum" sz="quarter" idx="12"/>
          </p:nvPr>
        </p:nvSpPr>
        <p:spPr/>
        <p:txBody>
          <a:bodyPr/>
          <a:lstStyle>
            <a:lvl1pPr>
              <a:defRPr/>
            </a:lvl1pPr>
          </a:lstStyle>
          <a:p>
            <a:pPr>
              <a:defRPr/>
            </a:pPr>
            <a:fld id="{E4DB1D10-74C6-4CB3-BFC6-AD489198119D}" type="slidenum">
              <a:rPr lang="vi-VN" altLang="en-US"/>
              <a:t>‹#›</a:t>
            </a:fld>
            <a:endParaRPr lang="vi-VN" altLang="en-US"/>
          </a:p>
        </p:txBody>
      </p:sp>
    </p:spTree>
  </p:cSld>
  <p:clrMapOvr>
    <a:masterClrMapping/>
  </p:clrMapOvr>
  <p:timing>
    <p:tnLst>
      <p:par>
        <p:cTn id="1" dur="indefinite" restart="never" nodeType="tmRoot"/>
      </p:par>
    </p:tnLst>
  </p:timing>
  <p:hf sldNum="0" hdr="0" ftr="0" dt="0"/>
</p:sldLayout>
</file>

<file path=ppt/slideLayouts/slideLayout90.xml><?xml version="1.0" encoding="utf-8"?>
<p:sldLayout xmlns:a="http://schemas.openxmlformats.org/drawingml/2006/main" xmlns:r="http://schemas.openxmlformats.org/officeDocument/2006/relationships" xmlns:p="http://schemas.openxmlformats.org/presentationml/2006/main" type="blank" preserve="1">
  <p:cSld name="21_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2FCA136C-CC10-496E-97EB-D9B8526BE48D}" type="datetimeFigureOut">
              <a:rPr lang="vi-VN"/>
              <a:t>24/01/2024</a:t>
            </a:fld>
            <a:endParaRPr lang="vi-VN"/>
          </a:p>
        </p:txBody>
      </p:sp>
      <p:sp>
        <p:nvSpPr>
          <p:cNvPr id="3" name="Footer Placeholder 4"/>
          <p:cNvSpPr>
            <a:spLocks noGrp="1"/>
          </p:cNvSpPr>
          <p:nvPr>
            <p:ph type="ftr" sz="quarter" idx="11"/>
          </p:nvPr>
        </p:nvSpPr>
        <p:spPr/>
        <p:txBody>
          <a:bodyPr/>
          <a:lstStyle>
            <a:lvl1pPr>
              <a:defRPr/>
            </a:lvl1pPr>
          </a:lstStyle>
          <a:p>
            <a:pPr>
              <a:defRPr/>
            </a:pPr>
            <a:endParaRPr lang="vi-VN"/>
          </a:p>
        </p:txBody>
      </p:sp>
      <p:sp>
        <p:nvSpPr>
          <p:cNvPr id="4" name="Slide Number Placeholder 5"/>
          <p:cNvSpPr>
            <a:spLocks noGrp="1"/>
          </p:cNvSpPr>
          <p:nvPr>
            <p:ph type="sldNum" sz="quarter" idx="12"/>
          </p:nvPr>
        </p:nvSpPr>
        <p:spPr/>
        <p:txBody>
          <a:bodyPr/>
          <a:lstStyle>
            <a:lvl1pPr>
              <a:defRPr/>
            </a:lvl1pPr>
          </a:lstStyle>
          <a:p>
            <a:pPr>
              <a:defRPr/>
            </a:pPr>
            <a:fld id="{1242506A-7D5D-46BF-BF75-E24B12AF6F63}" type="slidenum">
              <a:rPr lang="vi-VN" altLang="en-US"/>
              <a:t>‹#›</a:t>
            </a:fld>
            <a:endParaRPr lang="vi-VN" altLang="en-US"/>
          </a:p>
        </p:txBody>
      </p:sp>
    </p:spTree>
  </p:cSld>
  <p:clrMapOvr>
    <a:masterClrMapping/>
  </p:clrMapOvr>
  <p:hf sldNum="0" hdr="0" ftr="0" dt="0"/>
</p:sldLayout>
</file>

<file path=ppt/slideLayouts/slideLayout91.xml><?xml version="1.0" encoding="utf-8"?>
<p:sldLayout xmlns:a="http://schemas.openxmlformats.org/drawingml/2006/main" xmlns:r="http://schemas.openxmlformats.org/officeDocument/2006/relationships" xmlns:p="http://schemas.openxmlformats.org/presentationml/2006/main" type="blank" preserve="1">
  <p:cSld name="20_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016AF53A-7D87-42B4-BAA2-6D249FF55AE3}" type="datetimeFigureOut">
              <a:rPr lang="vi-VN"/>
              <a:t>24/01/2024</a:t>
            </a:fld>
            <a:endParaRPr lang="vi-VN"/>
          </a:p>
        </p:txBody>
      </p:sp>
      <p:sp>
        <p:nvSpPr>
          <p:cNvPr id="3" name="Footer Placeholder 4"/>
          <p:cNvSpPr>
            <a:spLocks noGrp="1"/>
          </p:cNvSpPr>
          <p:nvPr>
            <p:ph type="ftr" sz="quarter" idx="11"/>
          </p:nvPr>
        </p:nvSpPr>
        <p:spPr/>
        <p:txBody>
          <a:bodyPr/>
          <a:lstStyle>
            <a:lvl1pPr>
              <a:defRPr/>
            </a:lvl1pPr>
          </a:lstStyle>
          <a:p>
            <a:pPr>
              <a:defRPr/>
            </a:pPr>
            <a:endParaRPr lang="vi-VN"/>
          </a:p>
        </p:txBody>
      </p:sp>
      <p:sp>
        <p:nvSpPr>
          <p:cNvPr id="4" name="Slide Number Placeholder 5"/>
          <p:cNvSpPr>
            <a:spLocks noGrp="1"/>
          </p:cNvSpPr>
          <p:nvPr>
            <p:ph type="sldNum" sz="quarter" idx="12"/>
          </p:nvPr>
        </p:nvSpPr>
        <p:spPr/>
        <p:txBody>
          <a:bodyPr/>
          <a:lstStyle>
            <a:lvl1pPr>
              <a:defRPr/>
            </a:lvl1pPr>
          </a:lstStyle>
          <a:p>
            <a:pPr>
              <a:defRPr/>
            </a:pPr>
            <a:fld id="{0657AE77-491A-4E19-9A26-F2055755D6E1}" type="slidenum">
              <a:rPr lang="vi-VN" altLang="en-US"/>
              <a:t>‹#›</a:t>
            </a:fld>
            <a:endParaRPr lang="vi-VN" altLang="en-US"/>
          </a:p>
        </p:txBody>
      </p:sp>
    </p:spTree>
  </p:cSld>
  <p:clrMapOvr>
    <a:masterClrMapping/>
  </p:clrMapOvr>
  <p:hf sldNum="0" hdr="0" ftr="0" dt="0"/>
</p:sldLayout>
</file>

<file path=ppt/slideLayouts/slideLayout92.xml><?xml version="1.0" encoding="utf-8"?>
<p:sldLayout xmlns:a="http://schemas.openxmlformats.org/drawingml/2006/main" xmlns:r="http://schemas.openxmlformats.org/officeDocument/2006/relationships" xmlns:p="http://schemas.openxmlformats.org/presentationml/2006/main" type="blank" preserve="1">
  <p:cSld name="19_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037EB1DA-DB99-4B06-BB7E-EC72A0D0F332}" type="datetimeFigureOut">
              <a:rPr lang="vi-VN"/>
              <a:t>24/01/2024</a:t>
            </a:fld>
            <a:endParaRPr lang="vi-VN"/>
          </a:p>
        </p:txBody>
      </p:sp>
      <p:sp>
        <p:nvSpPr>
          <p:cNvPr id="3" name="Footer Placeholder 4"/>
          <p:cNvSpPr>
            <a:spLocks noGrp="1"/>
          </p:cNvSpPr>
          <p:nvPr>
            <p:ph type="ftr" sz="quarter" idx="11"/>
          </p:nvPr>
        </p:nvSpPr>
        <p:spPr/>
        <p:txBody>
          <a:bodyPr/>
          <a:lstStyle>
            <a:lvl1pPr>
              <a:defRPr/>
            </a:lvl1pPr>
          </a:lstStyle>
          <a:p>
            <a:pPr>
              <a:defRPr/>
            </a:pPr>
            <a:endParaRPr lang="vi-VN"/>
          </a:p>
        </p:txBody>
      </p:sp>
      <p:sp>
        <p:nvSpPr>
          <p:cNvPr id="4" name="Slide Number Placeholder 5"/>
          <p:cNvSpPr>
            <a:spLocks noGrp="1"/>
          </p:cNvSpPr>
          <p:nvPr>
            <p:ph type="sldNum" sz="quarter" idx="12"/>
          </p:nvPr>
        </p:nvSpPr>
        <p:spPr/>
        <p:txBody>
          <a:bodyPr/>
          <a:lstStyle>
            <a:lvl1pPr>
              <a:defRPr/>
            </a:lvl1pPr>
          </a:lstStyle>
          <a:p>
            <a:pPr>
              <a:defRPr/>
            </a:pPr>
            <a:fld id="{3006A22C-85BE-4CF1-ADC2-A1C2CE5A23CE}" type="slidenum">
              <a:rPr lang="vi-VN" altLang="en-US"/>
              <a:t>‹#›</a:t>
            </a:fld>
            <a:endParaRPr lang="vi-VN" altLang="en-US"/>
          </a:p>
        </p:txBody>
      </p:sp>
    </p:spTree>
  </p:cSld>
  <p:clrMapOvr>
    <a:masterClrMapping/>
  </p:clrMapOvr>
  <p:hf sldNum="0" hdr="0" ftr="0" dt="0"/>
</p:sldLayout>
</file>

<file path=ppt/slideLayouts/slideLayout93.xml><?xml version="1.0" encoding="utf-8"?>
<p:sldLayout xmlns:a="http://schemas.openxmlformats.org/drawingml/2006/main" xmlns:r="http://schemas.openxmlformats.org/officeDocument/2006/relationships" xmlns:p="http://schemas.openxmlformats.org/presentationml/2006/main" type="blank" preserve="1">
  <p:cSld name="18_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2B866D34-0F3D-48C9-BB14-FB969341C3CB}" type="datetimeFigureOut">
              <a:rPr lang="vi-VN"/>
              <a:t>24/01/2024</a:t>
            </a:fld>
            <a:endParaRPr lang="vi-VN"/>
          </a:p>
        </p:txBody>
      </p:sp>
      <p:sp>
        <p:nvSpPr>
          <p:cNvPr id="3" name="Footer Placeholder 4"/>
          <p:cNvSpPr>
            <a:spLocks noGrp="1"/>
          </p:cNvSpPr>
          <p:nvPr>
            <p:ph type="ftr" sz="quarter" idx="11"/>
          </p:nvPr>
        </p:nvSpPr>
        <p:spPr/>
        <p:txBody>
          <a:bodyPr/>
          <a:lstStyle>
            <a:lvl1pPr>
              <a:defRPr/>
            </a:lvl1pPr>
          </a:lstStyle>
          <a:p>
            <a:pPr>
              <a:defRPr/>
            </a:pPr>
            <a:endParaRPr lang="vi-VN"/>
          </a:p>
        </p:txBody>
      </p:sp>
      <p:sp>
        <p:nvSpPr>
          <p:cNvPr id="4" name="Slide Number Placeholder 5"/>
          <p:cNvSpPr>
            <a:spLocks noGrp="1"/>
          </p:cNvSpPr>
          <p:nvPr>
            <p:ph type="sldNum" sz="quarter" idx="12"/>
          </p:nvPr>
        </p:nvSpPr>
        <p:spPr/>
        <p:txBody>
          <a:bodyPr/>
          <a:lstStyle>
            <a:lvl1pPr>
              <a:defRPr/>
            </a:lvl1pPr>
          </a:lstStyle>
          <a:p>
            <a:pPr>
              <a:defRPr/>
            </a:pPr>
            <a:fld id="{037BCA8E-FD66-4D8B-881F-C8FACE10AFFE}" type="slidenum">
              <a:rPr lang="vi-VN" altLang="en-US"/>
              <a:t>‹#›</a:t>
            </a:fld>
            <a:endParaRPr lang="vi-VN" altLang="en-US"/>
          </a:p>
        </p:txBody>
      </p:sp>
    </p:spTree>
  </p:cSld>
  <p:clrMapOvr>
    <a:masterClrMapping/>
  </p:clrMapOvr>
  <p:hf sldNum="0" hdr="0" ftr="0" dt="0"/>
</p:sldLayout>
</file>

<file path=ppt/slideLayouts/slideLayout94.xml><?xml version="1.0" encoding="utf-8"?>
<p:sldLayout xmlns:a="http://schemas.openxmlformats.org/drawingml/2006/main" xmlns:r="http://schemas.openxmlformats.org/officeDocument/2006/relationships" xmlns:p="http://schemas.openxmlformats.org/presentationml/2006/main" type="blank" preserve="1">
  <p:cSld name="17_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55685201-8BA3-4EB3-8F50-1757C7FBB529}" type="datetimeFigureOut">
              <a:rPr lang="vi-VN"/>
              <a:t>24/01/2024</a:t>
            </a:fld>
            <a:endParaRPr lang="vi-VN"/>
          </a:p>
        </p:txBody>
      </p:sp>
      <p:sp>
        <p:nvSpPr>
          <p:cNvPr id="3" name="Footer Placeholder 4"/>
          <p:cNvSpPr>
            <a:spLocks noGrp="1"/>
          </p:cNvSpPr>
          <p:nvPr>
            <p:ph type="ftr" sz="quarter" idx="11"/>
          </p:nvPr>
        </p:nvSpPr>
        <p:spPr/>
        <p:txBody>
          <a:bodyPr/>
          <a:lstStyle>
            <a:lvl1pPr>
              <a:defRPr/>
            </a:lvl1pPr>
          </a:lstStyle>
          <a:p>
            <a:pPr>
              <a:defRPr/>
            </a:pPr>
            <a:endParaRPr lang="vi-VN"/>
          </a:p>
        </p:txBody>
      </p:sp>
      <p:sp>
        <p:nvSpPr>
          <p:cNvPr id="4" name="Slide Number Placeholder 5"/>
          <p:cNvSpPr>
            <a:spLocks noGrp="1"/>
          </p:cNvSpPr>
          <p:nvPr>
            <p:ph type="sldNum" sz="quarter" idx="12"/>
          </p:nvPr>
        </p:nvSpPr>
        <p:spPr/>
        <p:txBody>
          <a:bodyPr/>
          <a:lstStyle>
            <a:lvl1pPr>
              <a:defRPr/>
            </a:lvl1pPr>
          </a:lstStyle>
          <a:p>
            <a:pPr>
              <a:defRPr/>
            </a:pPr>
            <a:fld id="{BE525EF9-75C4-4B62-A53F-D65C186C037A}" type="slidenum">
              <a:rPr lang="vi-VN" altLang="en-US"/>
              <a:t>‹#›</a:t>
            </a:fld>
            <a:endParaRPr lang="vi-VN" altLang="en-US"/>
          </a:p>
        </p:txBody>
      </p:sp>
    </p:spTree>
  </p:cSld>
  <p:clrMapOvr>
    <a:masterClrMapping/>
  </p:clrMapOvr>
  <p:hf sldNum="0" hdr="0" ftr="0" dt="0"/>
</p:sldLayout>
</file>

<file path=ppt/slideLayouts/slideLayout95.xml><?xml version="1.0" encoding="utf-8"?>
<p:sldLayout xmlns:a="http://schemas.openxmlformats.org/drawingml/2006/main" xmlns:r="http://schemas.openxmlformats.org/officeDocument/2006/relationships" xmlns:p="http://schemas.openxmlformats.org/presentationml/2006/main" type="blank" preserve="1">
  <p:cSld name="16_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7D3A2F30-F9A0-4310-9F44-1A6787DA6C9C}" type="datetimeFigureOut">
              <a:rPr lang="vi-VN"/>
              <a:t>24/01/2024</a:t>
            </a:fld>
            <a:endParaRPr lang="vi-VN"/>
          </a:p>
        </p:txBody>
      </p:sp>
      <p:sp>
        <p:nvSpPr>
          <p:cNvPr id="3" name="Footer Placeholder 4"/>
          <p:cNvSpPr>
            <a:spLocks noGrp="1"/>
          </p:cNvSpPr>
          <p:nvPr>
            <p:ph type="ftr" sz="quarter" idx="11"/>
          </p:nvPr>
        </p:nvSpPr>
        <p:spPr/>
        <p:txBody>
          <a:bodyPr/>
          <a:lstStyle>
            <a:lvl1pPr>
              <a:defRPr/>
            </a:lvl1pPr>
          </a:lstStyle>
          <a:p>
            <a:pPr>
              <a:defRPr/>
            </a:pPr>
            <a:endParaRPr lang="vi-VN"/>
          </a:p>
        </p:txBody>
      </p:sp>
      <p:sp>
        <p:nvSpPr>
          <p:cNvPr id="4" name="Slide Number Placeholder 5"/>
          <p:cNvSpPr>
            <a:spLocks noGrp="1"/>
          </p:cNvSpPr>
          <p:nvPr>
            <p:ph type="sldNum" sz="quarter" idx="12"/>
          </p:nvPr>
        </p:nvSpPr>
        <p:spPr/>
        <p:txBody>
          <a:bodyPr/>
          <a:lstStyle>
            <a:lvl1pPr>
              <a:defRPr/>
            </a:lvl1pPr>
          </a:lstStyle>
          <a:p>
            <a:pPr>
              <a:defRPr/>
            </a:pPr>
            <a:fld id="{351938A7-6700-4BFE-A20B-A398D5E89B5A}" type="slidenum">
              <a:rPr lang="vi-VN" altLang="en-US"/>
              <a:t>‹#›</a:t>
            </a:fld>
            <a:endParaRPr lang="vi-VN" altLang="en-US"/>
          </a:p>
        </p:txBody>
      </p:sp>
    </p:spTree>
  </p:cSld>
  <p:clrMapOvr>
    <a:masterClrMapping/>
  </p:clrMapOvr>
  <p:hf sldNum="0" hdr="0" ftr="0" dt="0"/>
</p:sldLayout>
</file>

<file path=ppt/slideLayouts/slideLayout96.xml><?xml version="1.0" encoding="utf-8"?>
<p:sldLayout xmlns:a="http://schemas.openxmlformats.org/drawingml/2006/main" xmlns:r="http://schemas.openxmlformats.org/officeDocument/2006/relationships" xmlns:p="http://schemas.openxmlformats.org/presentationml/2006/main" type="blank" preserve="1">
  <p:cSld name="15_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3D801FCF-24A9-4D27-B4B9-0B471A4AB72F}" type="datetimeFigureOut">
              <a:rPr lang="vi-VN"/>
              <a:t>24/01/2024</a:t>
            </a:fld>
            <a:endParaRPr lang="vi-VN"/>
          </a:p>
        </p:txBody>
      </p:sp>
      <p:sp>
        <p:nvSpPr>
          <p:cNvPr id="3" name="Footer Placeholder 4"/>
          <p:cNvSpPr>
            <a:spLocks noGrp="1"/>
          </p:cNvSpPr>
          <p:nvPr>
            <p:ph type="ftr" sz="quarter" idx="11"/>
          </p:nvPr>
        </p:nvSpPr>
        <p:spPr/>
        <p:txBody>
          <a:bodyPr/>
          <a:lstStyle>
            <a:lvl1pPr>
              <a:defRPr/>
            </a:lvl1pPr>
          </a:lstStyle>
          <a:p>
            <a:pPr>
              <a:defRPr/>
            </a:pPr>
            <a:endParaRPr lang="vi-VN"/>
          </a:p>
        </p:txBody>
      </p:sp>
      <p:sp>
        <p:nvSpPr>
          <p:cNvPr id="4" name="Slide Number Placeholder 5"/>
          <p:cNvSpPr>
            <a:spLocks noGrp="1"/>
          </p:cNvSpPr>
          <p:nvPr>
            <p:ph type="sldNum" sz="quarter" idx="12"/>
          </p:nvPr>
        </p:nvSpPr>
        <p:spPr/>
        <p:txBody>
          <a:bodyPr/>
          <a:lstStyle>
            <a:lvl1pPr>
              <a:defRPr/>
            </a:lvl1pPr>
          </a:lstStyle>
          <a:p>
            <a:pPr>
              <a:defRPr/>
            </a:pPr>
            <a:fld id="{588B14AA-0F90-4A7A-A42F-E29960694E1B}" type="slidenum">
              <a:rPr lang="vi-VN" altLang="en-US"/>
              <a:t>‹#›</a:t>
            </a:fld>
            <a:endParaRPr lang="vi-VN" altLang="en-US"/>
          </a:p>
        </p:txBody>
      </p:sp>
    </p:spTree>
  </p:cSld>
  <p:clrMapOvr>
    <a:masterClrMapping/>
  </p:clrMapOvr>
  <p:hf sldNum="0" hdr="0" ftr="0" dt="0"/>
</p:sldLayout>
</file>

<file path=ppt/slideLayouts/slideLayout97.xml><?xml version="1.0" encoding="utf-8"?>
<p:sldLayout xmlns:a="http://schemas.openxmlformats.org/drawingml/2006/main" xmlns:r="http://schemas.openxmlformats.org/officeDocument/2006/relationships" xmlns:p="http://schemas.openxmlformats.org/presentationml/2006/main" type="blank" preserve="1">
  <p:cSld name="14_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011A8836-F2A5-4C21-9EC8-FEB8DA0886D6}" type="datetimeFigureOut">
              <a:rPr lang="vi-VN"/>
              <a:t>24/01/2024</a:t>
            </a:fld>
            <a:endParaRPr lang="vi-VN"/>
          </a:p>
        </p:txBody>
      </p:sp>
      <p:sp>
        <p:nvSpPr>
          <p:cNvPr id="3" name="Footer Placeholder 4"/>
          <p:cNvSpPr>
            <a:spLocks noGrp="1"/>
          </p:cNvSpPr>
          <p:nvPr>
            <p:ph type="ftr" sz="quarter" idx="11"/>
          </p:nvPr>
        </p:nvSpPr>
        <p:spPr/>
        <p:txBody>
          <a:bodyPr/>
          <a:lstStyle>
            <a:lvl1pPr>
              <a:defRPr/>
            </a:lvl1pPr>
          </a:lstStyle>
          <a:p>
            <a:pPr>
              <a:defRPr/>
            </a:pPr>
            <a:endParaRPr lang="vi-VN"/>
          </a:p>
        </p:txBody>
      </p:sp>
      <p:sp>
        <p:nvSpPr>
          <p:cNvPr id="4" name="Slide Number Placeholder 5"/>
          <p:cNvSpPr>
            <a:spLocks noGrp="1"/>
          </p:cNvSpPr>
          <p:nvPr>
            <p:ph type="sldNum" sz="quarter" idx="12"/>
          </p:nvPr>
        </p:nvSpPr>
        <p:spPr/>
        <p:txBody>
          <a:bodyPr/>
          <a:lstStyle>
            <a:lvl1pPr>
              <a:defRPr/>
            </a:lvl1pPr>
          </a:lstStyle>
          <a:p>
            <a:pPr>
              <a:defRPr/>
            </a:pPr>
            <a:fld id="{8A0C4846-AFF3-4F45-A202-D32B9A321851}" type="slidenum">
              <a:rPr lang="vi-VN" altLang="en-US"/>
              <a:t>‹#›</a:t>
            </a:fld>
            <a:endParaRPr lang="vi-VN" altLang="en-US"/>
          </a:p>
        </p:txBody>
      </p:sp>
    </p:spTree>
  </p:cSld>
  <p:clrMapOvr>
    <a:masterClrMapping/>
  </p:clrMapOvr>
  <p:hf sldNum="0" hdr="0" ftr="0" dt="0"/>
</p:sldLayout>
</file>

<file path=ppt/slideLayouts/slideLayout98.xml><?xml version="1.0" encoding="utf-8"?>
<p:sldLayout xmlns:a="http://schemas.openxmlformats.org/drawingml/2006/main" xmlns:r="http://schemas.openxmlformats.org/officeDocument/2006/relationships" xmlns:p="http://schemas.openxmlformats.org/presentationml/2006/main" type="blank" preserve="1">
  <p:cSld name="13_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D0D01E51-3983-4601-9861-18548DF2C9E7}" type="datetimeFigureOut">
              <a:rPr lang="vi-VN"/>
              <a:t>24/01/2024</a:t>
            </a:fld>
            <a:endParaRPr lang="vi-VN"/>
          </a:p>
        </p:txBody>
      </p:sp>
      <p:sp>
        <p:nvSpPr>
          <p:cNvPr id="3" name="Footer Placeholder 4"/>
          <p:cNvSpPr>
            <a:spLocks noGrp="1"/>
          </p:cNvSpPr>
          <p:nvPr>
            <p:ph type="ftr" sz="quarter" idx="11"/>
          </p:nvPr>
        </p:nvSpPr>
        <p:spPr/>
        <p:txBody>
          <a:bodyPr/>
          <a:lstStyle>
            <a:lvl1pPr>
              <a:defRPr/>
            </a:lvl1pPr>
          </a:lstStyle>
          <a:p>
            <a:pPr>
              <a:defRPr/>
            </a:pPr>
            <a:endParaRPr lang="vi-VN"/>
          </a:p>
        </p:txBody>
      </p:sp>
      <p:sp>
        <p:nvSpPr>
          <p:cNvPr id="4" name="Slide Number Placeholder 5"/>
          <p:cNvSpPr>
            <a:spLocks noGrp="1"/>
          </p:cNvSpPr>
          <p:nvPr>
            <p:ph type="sldNum" sz="quarter" idx="12"/>
          </p:nvPr>
        </p:nvSpPr>
        <p:spPr/>
        <p:txBody>
          <a:bodyPr/>
          <a:lstStyle>
            <a:lvl1pPr>
              <a:defRPr/>
            </a:lvl1pPr>
          </a:lstStyle>
          <a:p>
            <a:pPr>
              <a:defRPr/>
            </a:pPr>
            <a:fld id="{E3E8B607-51A5-4C66-9CCC-BDA335FF99E8}" type="slidenum">
              <a:rPr lang="vi-VN" altLang="en-US"/>
              <a:t>‹#›</a:t>
            </a:fld>
            <a:endParaRPr lang="vi-VN" altLang="en-US"/>
          </a:p>
        </p:txBody>
      </p:sp>
    </p:spTree>
  </p:cSld>
  <p:clrMapOvr>
    <a:masterClrMapping/>
  </p:clrMapOvr>
  <p:hf sldNum="0" hdr="0" ftr="0" dt="0"/>
</p:sldLayout>
</file>

<file path=ppt/slideLayouts/slideLayout99.xml><?xml version="1.0" encoding="utf-8"?>
<p:sldLayout xmlns:a="http://schemas.openxmlformats.org/drawingml/2006/main" xmlns:r="http://schemas.openxmlformats.org/officeDocument/2006/relationships" xmlns:p="http://schemas.openxmlformats.org/presentationml/2006/main" type="blank" preserve="1">
  <p:cSld name="12_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E18C08B7-EC47-4090-A559-11E9E2811D40}" type="datetimeFigureOut">
              <a:rPr lang="vi-VN"/>
              <a:t>24/01/2024</a:t>
            </a:fld>
            <a:endParaRPr lang="vi-VN"/>
          </a:p>
        </p:txBody>
      </p:sp>
      <p:sp>
        <p:nvSpPr>
          <p:cNvPr id="3" name="Footer Placeholder 4"/>
          <p:cNvSpPr>
            <a:spLocks noGrp="1"/>
          </p:cNvSpPr>
          <p:nvPr>
            <p:ph type="ftr" sz="quarter" idx="11"/>
          </p:nvPr>
        </p:nvSpPr>
        <p:spPr/>
        <p:txBody>
          <a:bodyPr/>
          <a:lstStyle>
            <a:lvl1pPr>
              <a:defRPr/>
            </a:lvl1pPr>
          </a:lstStyle>
          <a:p>
            <a:pPr>
              <a:defRPr/>
            </a:pPr>
            <a:endParaRPr lang="vi-VN"/>
          </a:p>
        </p:txBody>
      </p:sp>
      <p:sp>
        <p:nvSpPr>
          <p:cNvPr id="4" name="Slide Number Placeholder 5"/>
          <p:cNvSpPr>
            <a:spLocks noGrp="1"/>
          </p:cNvSpPr>
          <p:nvPr>
            <p:ph type="sldNum" sz="quarter" idx="12"/>
          </p:nvPr>
        </p:nvSpPr>
        <p:spPr/>
        <p:txBody>
          <a:bodyPr/>
          <a:lstStyle>
            <a:lvl1pPr>
              <a:defRPr/>
            </a:lvl1pPr>
          </a:lstStyle>
          <a:p>
            <a:pPr>
              <a:defRPr/>
            </a:pPr>
            <a:fld id="{2C3FF241-A716-4E7E-95DD-0F2AD57C9B4C}" type="slidenum">
              <a:rPr lang="vi-VN" altLang="en-US"/>
              <a:t>‹#›</a:t>
            </a:fld>
            <a:endParaRPr lang="vi-VN" altLang="en-US"/>
          </a:p>
        </p:txBody>
      </p:sp>
    </p:spTree>
  </p:cSld>
  <p:clrMapOvr>
    <a:masterClrMapping/>
  </p:clrMapOvr>
  <p:hf sldNum="0" hdr="0" ftr="0" dt="0"/>
</p:sldLayout>
</file>

<file path=ppt/slideMasters/_rels/slideMaster1.xml.rels><?xml version="1.0" encoding="UTF-8" standalone="yes"?>
<Relationships xmlns="http://schemas.openxmlformats.org/package/2006/relationships"><Relationship Id="rId26" Type="http://schemas.openxmlformats.org/officeDocument/2006/relationships/slideLayout" Target="../slideLayouts/slideLayout26.xml"/><Relationship Id="rId21" Type="http://schemas.openxmlformats.org/officeDocument/2006/relationships/slideLayout" Target="../slideLayouts/slideLayout21.xml"/><Relationship Id="rId42" Type="http://schemas.openxmlformats.org/officeDocument/2006/relationships/slideLayout" Target="../slideLayouts/slideLayout42.xml"/><Relationship Id="rId47" Type="http://schemas.openxmlformats.org/officeDocument/2006/relationships/slideLayout" Target="../slideLayouts/slideLayout47.xml"/><Relationship Id="rId63" Type="http://schemas.openxmlformats.org/officeDocument/2006/relationships/slideLayout" Target="../slideLayouts/slideLayout63.xml"/><Relationship Id="rId68" Type="http://schemas.openxmlformats.org/officeDocument/2006/relationships/slideLayout" Target="../slideLayouts/slideLayout68.xml"/><Relationship Id="rId84" Type="http://schemas.openxmlformats.org/officeDocument/2006/relationships/slideLayout" Target="../slideLayouts/slideLayout84.xml"/><Relationship Id="rId89" Type="http://schemas.openxmlformats.org/officeDocument/2006/relationships/slideLayout" Target="../slideLayouts/slideLayout89.xml"/><Relationship Id="rId112" Type="http://schemas.openxmlformats.org/officeDocument/2006/relationships/slideLayout" Target="../slideLayouts/slideLayout112.xml"/><Relationship Id="rId16" Type="http://schemas.openxmlformats.org/officeDocument/2006/relationships/slideLayout" Target="../slideLayouts/slideLayout16.xml"/><Relationship Id="rId107" Type="http://schemas.openxmlformats.org/officeDocument/2006/relationships/slideLayout" Target="../slideLayouts/slideLayout107.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45" Type="http://schemas.openxmlformats.org/officeDocument/2006/relationships/slideLayout" Target="../slideLayouts/slideLayout45.xml"/><Relationship Id="rId53" Type="http://schemas.openxmlformats.org/officeDocument/2006/relationships/slideLayout" Target="../slideLayouts/slideLayout53.xml"/><Relationship Id="rId58" Type="http://schemas.openxmlformats.org/officeDocument/2006/relationships/slideLayout" Target="../slideLayouts/slideLayout58.xml"/><Relationship Id="rId66" Type="http://schemas.openxmlformats.org/officeDocument/2006/relationships/slideLayout" Target="../slideLayouts/slideLayout66.xml"/><Relationship Id="rId74" Type="http://schemas.openxmlformats.org/officeDocument/2006/relationships/slideLayout" Target="../slideLayouts/slideLayout74.xml"/><Relationship Id="rId79" Type="http://schemas.openxmlformats.org/officeDocument/2006/relationships/slideLayout" Target="../slideLayouts/slideLayout79.xml"/><Relationship Id="rId87" Type="http://schemas.openxmlformats.org/officeDocument/2006/relationships/slideLayout" Target="../slideLayouts/slideLayout87.xml"/><Relationship Id="rId102" Type="http://schemas.openxmlformats.org/officeDocument/2006/relationships/slideLayout" Target="../slideLayouts/slideLayout102.xml"/><Relationship Id="rId110" Type="http://schemas.openxmlformats.org/officeDocument/2006/relationships/slideLayout" Target="../slideLayouts/slideLayout110.xml"/><Relationship Id="rId115" Type="http://schemas.openxmlformats.org/officeDocument/2006/relationships/theme" Target="../theme/theme1.xml"/><Relationship Id="rId5" Type="http://schemas.openxmlformats.org/officeDocument/2006/relationships/slideLayout" Target="../slideLayouts/slideLayout5.xml"/><Relationship Id="rId61" Type="http://schemas.openxmlformats.org/officeDocument/2006/relationships/slideLayout" Target="../slideLayouts/slideLayout61.xml"/><Relationship Id="rId82" Type="http://schemas.openxmlformats.org/officeDocument/2006/relationships/slideLayout" Target="../slideLayouts/slideLayout82.xml"/><Relationship Id="rId90" Type="http://schemas.openxmlformats.org/officeDocument/2006/relationships/slideLayout" Target="../slideLayouts/slideLayout90.xml"/><Relationship Id="rId95" Type="http://schemas.openxmlformats.org/officeDocument/2006/relationships/slideLayout" Target="../slideLayouts/slideLayout95.xml"/><Relationship Id="rId19" Type="http://schemas.openxmlformats.org/officeDocument/2006/relationships/slideLayout" Target="../slideLayouts/slideLayout1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slideLayout" Target="../slideLayouts/slideLayout43.xml"/><Relationship Id="rId48" Type="http://schemas.openxmlformats.org/officeDocument/2006/relationships/slideLayout" Target="../slideLayouts/slideLayout48.xml"/><Relationship Id="rId56" Type="http://schemas.openxmlformats.org/officeDocument/2006/relationships/slideLayout" Target="../slideLayouts/slideLayout56.xml"/><Relationship Id="rId64" Type="http://schemas.openxmlformats.org/officeDocument/2006/relationships/slideLayout" Target="../slideLayouts/slideLayout64.xml"/><Relationship Id="rId69" Type="http://schemas.openxmlformats.org/officeDocument/2006/relationships/slideLayout" Target="../slideLayouts/slideLayout69.xml"/><Relationship Id="rId77" Type="http://schemas.openxmlformats.org/officeDocument/2006/relationships/slideLayout" Target="../slideLayouts/slideLayout77.xml"/><Relationship Id="rId100" Type="http://schemas.openxmlformats.org/officeDocument/2006/relationships/slideLayout" Target="../slideLayouts/slideLayout100.xml"/><Relationship Id="rId105" Type="http://schemas.openxmlformats.org/officeDocument/2006/relationships/slideLayout" Target="../slideLayouts/slideLayout105.xml"/><Relationship Id="rId113" Type="http://schemas.openxmlformats.org/officeDocument/2006/relationships/slideLayout" Target="../slideLayouts/slideLayout113.xml"/><Relationship Id="rId8" Type="http://schemas.openxmlformats.org/officeDocument/2006/relationships/slideLayout" Target="../slideLayouts/slideLayout8.xml"/><Relationship Id="rId51" Type="http://schemas.openxmlformats.org/officeDocument/2006/relationships/slideLayout" Target="../slideLayouts/slideLayout51.xml"/><Relationship Id="rId72" Type="http://schemas.openxmlformats.org/officeDocument/2006/relationships/slideLayout" Target="../slideLayouts/slideLayout72.xml"/><Relationship Id="rId80" Type="http://schemas.openxmlformats.org/officeDocument/2006/relationships/slideLayout" Target="../slideLayouts/slideLayout80.xml"/><Relationship Id="rId85" Type="http://schemas.openxmlformats.org/officeDocument/2006/relationships/slideLayout" Target="../slideLayouts/slideLayout85.xml"/><Relationship Id="rId93" Type="http://schemas.openxmlformats.org/officeDocument/2006/relationships/slideLayout" Target="../slideLayouts/slideLayout93.xml"/><Relationship Id="rId98" Type="http://schemas.openxmlformats.org/officeDocument/2006/relationships/slideLayout" Target="../slideLayouts/slideLayout98.xml"/><Relationship Id="rId3" Type="http://schemas.openxmlformats.org/officeDocument/2006/relationships/slideLayout" Target="../slideLayouts/slideLayout3.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46" Type="http://schemas.openxmlformats.org/officeDocument/2006/relationships/slideLayout" Target="../slideLayouts/slideLayout46.xml"/><Relationship Id="rId59" Type="http://schemas.openxmlformats.org/officeDocument/2006/relationships/slideLayout" Target="../slideLayouts/slideLayout59.xml"/><Relationship Id="rId67" Type="http://schemas.openxmlformats.org/officeDocument/2006/relationships/slideLayout" Target="../slideLayouts/slideLayout67.xml"/><Relationship Id="rId103" Type="http://schemas.openxmlformats.org/officeDocument/2006/relationships/slideLayout" Target="../slideLayouts/slideLayout103.xml"/><Relationship Id="rId108" Type="http://schemas.openxmlformats.org/officeDocument/2006/relationships/slideLayout" Target="../slideLayouts/slideLayout108.xml"/><Relationship Id="rId20" Type="http://schemas.openxmlformats.org/officeDocument/2006/relationships/slideLayout" Target="../slideLayouts/slideLayout20.xml"/><Relationship Id="rId41" Type="http://schemas.openxmlformats.org/officeDocument/2006/relationships/slideLayout" Target="../slideLayouts/slideLayout41.xml"/><Relationship Id="rId54" Type="http://schemas.openxmlformats.org/officeDocument/2006/relationships/slideLayout" Target="../slideLayouts/slideLayout54.xml"/><Relationship Id="rId62" Type="http://schemas.openxmlformats.org/officeDocument/2006/relationships/slideLayout" Target="../slideLayouts/slideLayout62.xml"/><Relationship Id="rId70" Type="http://schemas.openxmlformats.org/officeDocument/2006/relationships/slideLayout" Target="../slideLayouts/slideLayout70.xml"/><Relationship Id="rId75" Type="http://schemas.openxmlformats.org/officeDocument/2006/relationships/slideLayout" Target="../slideLayouts/slideLayout75.xml"/><Relationship Id="rId83" Type="http://schemas.openxmlformats.org/officeDocument/2006/relationships/slideLayout" Target="../slideLayouts/slideLayout83.xml"/><Relationship Id="rId88" Type="http://schemas.openxmlformats.org/officeDocument/2006/relationships/slideLayout" Target="../slideLayouts/slideLayout88.xml"/><Relationship Id="rId91" Type="http://schemas.openxmlformats.org/officeDocument/2006/relationships/slideLayout" Target="../slideLayouts/slideLayout91.xml"/><Relationship Id="rId96" Type="http://schemas.openxmlformats.org/officeDocument/2006/relationships/slideLayout" Target="../slideLayouts/slideLayout96.xml"/><Relationship Id="rId111" Type="http://schemas.openxmlformats.org/officeDocument/2006/relationships/slideLayout" Target="../slideLayouts/slideLayout111.xml"/><Relationship Id="rId1" Type="http://schemas.openxmlformats.org/officeDocument/2006/relationships/slideLayout" Target="../slideLayouts/slideLayout1.xml"/><Relationship Id="rId6" Type="http://schemas.openxmlformats.org/officeDocument/2006/relationships/slideLayout" Target="../slideLayouts/slideLayout6.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49" Type="http://schemas.openxmlformats.org/officeDocument/2006/relationships/slideLayout" Target="../slideLayouts/slideLayout49.xml"/><Relationship Id="rId57" Type="http://schemas.openxmlformats.org/officeDocument/2006/relationships/slideLayout" Target="../slideLayouts/slideLayout57.xml"/><Relationship Id="rId106" Type="http://schemas.openxmlformats.org/officeDocument/2006/relationships/slideLayout" Target="../slideLayouts/slideLayout106.xml"/><Relationship Id="rId114" Type="http://schemas.openxmlformats.org/officeDocument/2006/relationships/slideLayout" Target="../slideLayouts/slideLayout114.xml"/><Relationship Id="rId10" Type="http://schemas.openxmlformats.org/officeDocument/2006/relationships/slideLayout" Target="../slideLayouts/slideLayout10.xml"/><Relationship Id="rId31" Type="http://schemas.openxmlformats.org/officeDocument/2006/relationships/slideLayout" Target="../slideLayouts/slideLayout31.xml"/><Relationship Id="rId44" Type="http://schemas.openxmlformats.org/officeDocument/2006/relationships/slideLayout" Target="../slideLayouts/slideLayout44.xml"/><Relationship Id="rId52" Type="http://schemas.openxmlformats.org/officeDocument/2006/relationships/slideLayout" Target="../slideLayouts/slideLayout52.xml"/><Relationship Id="rId60" Type="http://schemas.openxmlformats.org/officeDocument/2006/relationships/slideLayout" Target="../slideLayouts/slideLayout60.xml"/><Relationship Id="rId65" Type="http://schemas.openxmlformats.org/officeDocument/2006/relationships/slideLayout" Target="../slideLayouts/slideLayout65.xml"/><Relationship Id="rId73" Type="http://schemas.openxmlformats.org/officeDocument/2006/relationships/slideLayout" Target="../slideLayouts/slideLayout73.xml"/><Relationship Id="rId78" Type="http://schemas.openxmlformats.org/officeDocument/2006/relationships/slideLayout" Target="../slideLayouts/slideLayout78.xml"/><Relationship Id="rId81" Type="http://schemas.openxmlformats.org/officeDocument/2006/relationships/slideLayout" Target="../slideLayouts/slideLayout81.xml"/><Relationship Id="rId86" Type="http://schemas.openxmlformats.org/officeDocument/2006/relationships/slideLayout" Target="../slideLayouts/slideLayout86.xml"/><Relationship Id="rId94" Type="http://schemas.openxmlformats.org/officeDocument/2006/relationships/slideLayout" Target="../slideLayouts/slideLayout94.xml"/><Relationship Id="rId99" Type="http://schemas.openxmlformats.org/officeDocument/2006/relationships/slideLayout" Target="../slideLayouts/slideLayout99.xml"/><Relationship Id="rId101" Type="http://schemas.openxmlformats.org/officeDocument/2006/relationships/slideLayout" Target="../slideLayouts/slideLayout101.xml"/><Relationship Id="rId4" Type="http://schemas.openxmlformats.org/officeDocument/2006/relationships/slideLayout" Target="../slideLayouts/slideLayout4.xml"/><Relationship Id="rId9" Type="http://schemas.openxmlformats.org/officeDocument/2006/relationships/slideLayout" Target="../slideLayouts/slideLayout9.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9" Type="http://schemas.openxmlformats.org/officeDocument/2006/relationships/slideLayout" Target="../slideLayouts/slideLayout39.xml"/><Relationship Id="rId109" Type="http://schemas.openxmlformats.org/officeDocument/2006/relationships/slideLayout" Target="../slideLayouts/slideLayout109.xml"/><Relationship Id="rId34" Type="http://schemas.openxmlformats.org/officeDocument/2006/relationships/slideLayout" Target="../slideLayouts/slideLayout34.xml"/><Relationship Id="rId50" Type="http://schemas.openxmlformats.org/officeDocument/2006/relationships/slideLayout" Target="../slideLayouts/slideLayout50.xml"/><Relationship Id="rId55" Type="http://schemas.openxmlformats.org/officeDocument/2006/relationships/slideLayout" Target="../slideLayouts/slideLayout55.xml"/><Relationship Id="rId76" Type="http://schemas.openxmlformats.org/officeDocument/2006/relationships/slideLayout" Target="../slideLayouts/slideLayout76.xml"/><Relationship Id="rId97" Type="http://schemas.openxmlformats.org/officeDocument/2006/relationships/slideLayout" Target="../slideLayouts/slideLayout97.xml"/><Relationship Id="rId104" Type="http://schemas.openxmlformats.org/officeDocument/2006/relationships/slideLayout" Target="../slideLayouts/slideLayout104.xml"/><Relationship Id="rId7" Type="http://schemas.openxmlformats.org/officeDocument/2006/relationships/slideLayout" Target="../slideLayouts/slideLayout7.xml"/><Relationship Id="rId71" Type="http://schemas.openxmlformats.org/officeDocument/2006/relationships/slideLayout" Target="../slideLayouts/slideLayout71.xml"/><Relationship Id="rId92" Type="http://schemas.openxmlformats.org/officeDocument/2006/relationships/slideLayout" Target="../slideLayouts/slideLayout92.xml"/><Relationship Id="rId2" Type="http://schemas.openxmlformats.org/officeDocument/2006/relationships/slideLayout" Target="../slideLayouts/slideLayout2.xml"/><Relationship Id="rId29" Type="http://schemas.openxmlformats.org/officeDocument/2006/relationships/slideLayout" Target="../slideLayouts/slideLayout2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p>
            <a:pPr lvl="0"/>
            <a:r>
              <a:rPr lang="en-US" altLang="en-US" smtClean="0"/>
              <a:t>Click to edit Master title style</a:t>
            </a:r>
            <a:endParaRPr lang="vi-VN" altLang="en-US" smtClean="0"/>
          </a:p>
        </p:txBody>
      </p:sp>
      <p:sp>
        <p:nvSpPr>
          <p:cNvPr id="1027" name="Text Placeholder 2"/>
          <p:cNvSpPr>
            <a:spLocks noGrp="1"/>
          </p:cNvSpPr>
          <p:nvPr>
            <p:ph type="body" idx="1"/>
          </p:nvPr>
        </p:nvSpPr>
        <p:spPr bwMode="auto">
          <a:xfrm>
            <a:off x="609600" y="1600200"/>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vi-VN" altLang="en-US" smtClean="0"/>
          </a:p>
        </p:txBody>
      </p:sp>
      <p:sp>
        <p:nvSpPr>
          <p:cNvPr id="4" name="Date Placeholder 3"/>
          <p:cNvSpPr>
            <a:spLocks noGrp="1"/>
          </p:cNvSpPr>
          <p:nvPr>
            <p:ph type="dt" sz="half" idx="2"/>
          </p:nvPr>
        </p:nvSpPr>
        <p:spPr>
          <a:xfrm>
            <a:off x="609600" y="6356350"/>
            <a:ext cx="2844800" cy="365125"/>
          </a:xfrm>
          <a:prstGeom prst="rect">
            <a:avLst/>
          </a:prstGeom>
        </p:spPr>
        <p:txBody>
          <a:bodyPr vert="horz" lIns="91440" tIns="45720" rIns="91440" bIns="45720" rtlCol="0" anchor="ctr"/>
          <a:lstStyle>
            <a:lvl1pPr algn="l">
              <a:defRPr sz="1200">
                <a:solidFill>
                  <a:schemeClr val="tx1">
                    <a:tint val="75000"/>
                  </a:schemeClr>
                </a:solidFill>
                <a:latin typeface="Arial" panose="020B0604020202020204" pitchFamily="34" charset="0"/>
                <a:cs typeface="Arial" panose="020B0604020202020204" pitchFamily="34" charset="0"/>
                <a:sym typeface="Arial" panose="020B0604020202020204" pitchFamily="34" charset="0"/>
              </a:defRPr>
            </a:lvl1pPr>
          </a:lstStyle>
          <a:p>
            <a:pPr>
              <a:defRPr/>
            </a:pPr>
            <a:fld id="{3F8D92CB-3AD2-4010-81D0-F352091BA3E5}" type="datetimeFigureOut">
              <a:rPr lang="vi-VN"/>
              <a:t>24/01/2024</a:t>
            </a:fld>
            <a:endParaRPr lang="vi-VN"/>
          </a:p>
        </p:txBody>
      </p:sp>
      <p:sp>
        <p:nvSpPr>
          <p:cNvPr id="5" name="Footer Placeholder 4"/>
          <p:cNvSpPr>
            <a:spLocks noGrp="1"/>
          </p:cNvSpPr>
          <p:nvPr>
            <p:ph type="ftr" sz="quarter" idx="3"/>
          </p:nvPr>
        </p:nvSpPr>
        <p:spPr>
          <a:xfrm>
            <a:off x="4165600" y="6356350"/>
            <a:ext cx="3860800" cy="365125"/>
          </a:xfrm>
          <a:prstGeom prst="rect">
            <a:avLst/>
          </a:prstGeom>
        </p:spPr>
        <p:txBody>
          <a:bodyPr vert="horz" lIns="91440" tIns="45720" rIns="91440" bIns="45720" rtlCol="0" anchor="ctr"/>
          <a:lstStyle>
            <a:lvl1pPr algn="ctr">
              <a:defRPr sz="1200">
                <a:solidFill>
                  <a:schemeClr val="tx1">
                    <a:tint val="75000"/>
                  </a:schemeClr>
                </a:solidFill>
                <a:latin typeface="Arial" panose="020B0604020202020204" pitchFamily="34" charset="0"/>
                <a:cs typeface="Arial" panose="020B0604020202020204" pitchFamily="34" charset="0"/>
                <a:sym typeface="Arial" panose="020B0604020202020204" pitchFamily="34" charset="0"/>
              </a:defRPr>
            </a:lvl1pPr>
          </a:lstStyle>
          <a:p>
            <a:pPr>
              <a:defRPr/>
            </a:pPr>
            <a:endParaRPr lang="vi-VN"/>
          </a:p>
        </p:txBody>
      </p:sp>
      <p:sp>
        <p:nvSpPr>
          <p:cNvPr id="6" name="Slide Number Placeholder 5"/>
          <p:cNvSpPr>
            <a:spLocks noGrp="1"/>
          </p:cNvSpPr>
          <p:nvPr>
            <p:ph type="sldNum" sz="quarter" idx="4"/>
          </p:nvPr>
        </p:nvSpPr>
        <p:spPr>
          <a:xfrm>
            <a:off x="8737600" y="6356350"/>
            <a:ext cx="2844800" cy="365125"/>
          </a:xfrm>
          <a:prstGeom prst="rect">
            <a:avLst/>
          </a:prstGeom>
        </p:spPr>
        <p:txBody>
          <a:bodyPr vert="horz" wrap="square" lIns="91440" tIns="45720" rIns="91440" bIns="45720" numCol="1" anchor="ctr" anchorCtr="0" compatLnSpc="1"/>
          <a:lstStyle>
            <a:lvl1pPr algn="r">
              <a:defRPr sz="1200">
                <a:solidFill>
                  <a:srgbClr val="898989"/>
                </a:solidFill>
              </a:defRPr>
            </a:lvl1pPr>
          </a:lstStyle>
          <a:p>
            <a:pPr>
              <a:defRPr/>
            </a:pPr>
            <a:fld id="{7308CEB2-2E2D-4236-A45A-1D3B856B170C}" type="slidenum">
              <a:rPr lang="vi-VN" altLang="en-US"/>
              <a:t>‹#›</a:t>
            </a:fld>
            <a:endParaRPr lang="vi-V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 id="2147483666" r:id="rId18"/>
    <p:sldLayoutId id="2147483667" r:id="rId19"/>
    <p:sldLayoutId id="2147483668" r:id="rId20"/>
    <p:sldLayoutId id="2147483669" r:id="rId21"/>
    <p:sldLayoutId id="2147483670" r:id="rId22"/>
    <p:sldLayoutId id="2147483671" r:id="rId23"/>
    <p:sldLayoutId id="2147483672" r:id="rId24"/>
    <p:sldLayoutId id="2147483673" r:id="rId25"/>
    <p:sldLayoutId id="2147483674" r:id="rId26"/>
    <p:sldLayoutId id="2147483675" r:id="rId27"/>
    <p:sldLayoutId id="2147483676" r:id="rId28"/>
    <p:sldLayoutId id="2147483677" r:id="rId29"/>
    <p:sldLayoutId id="2147483678" r:id="rId30"/>
    <p:sldLayoutId id="2147483679" r:id="rId31"/>
    <p:sldLayoutId id="2147483680" r:id="rId32"/>
    <p:sldLayoutId id="2147483681" r:id="rId33"/>
    <p:sldLayoutId id="2147483682" r:id="rId34"/>
    <p:sldLayoutId id="2147483683" r:id="rId35"/>
    <p:sldLayoutId id="2147483684" r:id="rId36"/>
    <p:sldLayoutId id="2147483685" r:id="rId37"/>
    <p:sldLayoutId id="2147483686" r:id="rId38"/>
    <p:sldLayoutId id="2147483687" r:id="rId39"/>
    <p:sldLayoutId id="2147483688" r:id="rId40"/>
    <p:sldLayoutId id="2147483689" r:id="rId41"/>
    <p:sldLayoutId id="2147483690" r:id="rId42"/>
    <p:sldLayoutId id="2147483691" r:id="rId43"/>
    <p:sldLayoutId id="2147483692" r:id="rId44"/>
    <p:sldLayoutId id="2147483693" r:id="rId45"/>
    <p:sldLayoutId id="2147483694" r:id="rId46"/>
    <p:sldLayoutId id="2147483695" r:id="rId47"/>
    <p:sldLayoutId id="2147483696" r:id="rId48"/>
    <p:sldLayoutId id="2147483697" r:id="rId49"/>
    <p:sldLayoutId id="2147483698" r:id="rId50"/>
    <p:sldLayoutId id="2147483699" r:id="rId51"/>
    <p:sldLayoutId id="2147483700" r:id="rId52"/>
    <p:sldLayoutId id="2147483701" r:id="rId53"/>
    <p:sldLayoutId id="2147483702" r:id="rId54"/>
    <p:sldLayoutId id="2147483703" r:id="rId55"/>
    <p:sldLayoutId id="2147483704" r:id="rId56"/>
    <p:sldLayoutId id="2147483705" r:id="rId57"/>
    <p:sldLayoutId id="2147483706" r:id="rId58"/>
    <p:sldLayoutId id="2147483707" r:id="rId59"/>
    <p:sldLayoutId id="2147483708" r:id="rId60"/>
    <p:sldLayoutId id="2147483709" r:id="rId61"/>
    <p:sldLayoutId id="2147483710" r:id="rId62"/>
    <p:sldLayoutId id="2147483711" r:id="rId63"/>
    <p:sldLayoutId id="2147483712" r:id="rId64"/>
    <p:sldLayoutId id="2147483713" r:id="rId65"/>
    <p:sldLayoutId id="2147483714" r:id="rId66"/>
    <p:sldLayoutId id="2147483715" r:id="rId67"/>
    <p:sldLayoutId id="2147483716" r:id="rId68"/>
    <p:sldLayoutId id="2147483717" r:id="rId69"/>
    <p:sldLayoutId id="2147483718" r:id="rId70"/>
    <p:sldLayoutId id="2147483719" r:id="rId71"/>
    <p:sldLayoutId id="2147483720" r:id="rId72"/>
    <p:sldLayoutId id="2147483721" r:id="rId73"/>
    <p:sldLayoutId id="2147483722" r:id="rId74"/>
    <p:sldLayoutId id="2147483723" r:id="rId75"/>
    <p:sldLayoutId id="2147483724" r:id="rId76"/>
    <p:sldLayoutId id="2147483725" r:id="rId77"/>
    <p:sldLayoutId id="2147483726" r:id="rId78"/>
    <p:sldLayoutId id="2147483727" r:id="rId79"/>
    <p:sldLayoutId id="2147483728" r:id="rId80"/>
    <p:sldLayoutId id="2147483729" r:id="rId81"/>
    <p:sldLayoutId id="2147483730" r:id="rId82"/>
    <p:sldLayoutId id="2147483731" r:id="rId83"/>
    <p:sldLayoutId id="2147483732" r:id="rId84"/>
    <p:sldLayoutId id="2147483733" r:id="rId85"/>
    <p:sldLayoutId id="2147483734" r:id="rId86"/>
    <p:sldLayoutId id="2147483735" r:id="rId87"/>
    <p:sldLayoutId id="2147483736" r:id="rId88"/>
    <p:sldLayoutId id="2147483737" r:id="rId89"/>
    <p:sldLayoutId id="2147483738" r:id="rId90"/>
    <p:sldLayoutId id="2147483739" r:id="rId91"/>
    <p:sldLayoutId id="2147483740" r:id="rId92"/>
    <p:sldLayoutId id="2147483741" r:id="rId93"/>
    <p:sldLayoutId id="2147483742" r:id="rId94"/>
    <p:sldLayoutId id="2147483743" r:id="rId95"/>
    <p:sldLayoutId id="2147483744" r:id="rId96"/>
    <p:sldLayoutId id="2147483745" r:id="rId97"/>
    <p:sldLayoutId id="2147483746" r:id="rId98"/>
    <p:sldLayoutId id="2147483747" r:id="rId99"/>
    <p:sldLayoutId id="2147483748" r:id="rId100"/>
    <p:sldLayoutId id="2147483749" r:id="rId101"/>
    <p:sldLayoutId id="2147483750" r:id="rId102"/>
    <p:sldLayoutId id="2147483751" r:id="rId103"/>
    <p:sldLayoutId id="2147483752" r:id="rId104"/>
    <p:sldLayoutId id="2147483753" r:id="rId105"/>
    <p:sldLayoutId id="2147483754" r:id="rId106"/>
    <p:sldLayoutId id="2147483755" r:id="rId107"/>
    <p:sldLayoutId id="2147483756" r:id="rId108"/>
    <p:sldLayoutId id="2147483757" r:id="rId109"/>
    <p:sldLayoutId id="2147483758" r:id="rId110"/>
    <p:sldLayoutId id="2147483759" r:id="rId111"/>
    <p:sldLayoutId id="2147483760" r:id="rId112"/>
    <p:sldLayoutId id="2147483761" r:id="rId113"/>
    <p:sldLayoutId id="2147483762" r:id="rId114"/>
  </p:sldLayoutIdLst>
  <p:hf sldNum="0"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Times New Roman" panose="02020603050405020304" pitchFamily="18" charset="0"/>
        </a:defRPr>
      </a:lvl2pPr>
      <a:lvl3pPr algn="ctr" rtl="0" eaLnBrk="0" fontAlgn="base" hangingPunct="0">
        <a:spcBef>
          <a:spcPct val="0"/>
        </a:spcBef>
        <a:spcAft>
          <a:spcPct val="0"/>
        </a:spcAft>
        <a:defRPr sz="4400">
          <a:solidFill>
            <a:schemeClr val="tx1"/>
          </a:solidFill>
          <a:latin typeface="Times New Roman" panose="02020603050405020304" pitchFamily="18" charset="0"/>
        </a:defRPr>
      </a:lvl3pPr>
      <a:lvl4pPr algn="ctr" rtl="0" eaLnBrk="0" fontAlgn="base" hangingPunct="0">
        <a:spcBef>
          <a:spcPct val="0"/>
        </a:spcBef>
        <a:spcAft>
          <a:spcPct val="0"/>
        </a:spcAft>
        <a:defRPr sz="4400">
          <a:solidFill>
            <a:schemeClr val="tx1"/>
          </a:solidFill>
          <a:latin typeface="Times New Roman" panose="02020603050405020304" pitchFamily="18" charset="0"/>
        </a:defRPr>
      </a:lvl4pPr>
      <a:lvl5pPr algn="ctr" rtl="0" eaLnBrk="0" fontAlgn="base" hangingPunct="0">
        <a:spcBef>
          <a:spcPct val="0"/>
        </a:spcBef>
        <a:spcAft>
          <a:spcPct val="0"/>
        </a:spcAft>
        <a:defRPr sz="4400">
          <a:solidFill>
            <a:schemeClr val="tx1"/>
          </a:solidFill>
          <a:latin typeface="Times New Roman" panose="02020603050405020304" pitchFamily="18" charset="0"/>
        </a:defRPr>
      </a:lvl5pPr>
      <a:lvl6pPr marL="457200" algn="ctr" rtl="0" fontAlgn="base">
        <a:spcBef>
          <a:spcPct val="0"/>
        </a:spcBef>
        <a:spcAft>
          <a:spcPct val="0"/>
        </a:spcAft>
        <a:defRPr sz="4400">
          <a:solidFill>
            <a:schemeClr val="tx1"/>
          </a:solidFill>
          <a:latin typeface="Times New Roman" panose="02020603050405020304" pitchFamily="18" charset="0"/>
        </a:defRPr>
      </a:lvl6pPr>
      <a:lvl7pPr marL="914400" algn="ctr" rtl="0" fontAlgn="base">
        <a:spcBef>
          <a:spcPct val="0"/>
        </a:spcBef>
        <a:spcAft>
          <a:spcPct val="0"/>
        </a:spcAft>
        <a:defRPr sz="4400">
          <a:solidFill>
            <a:schemeClr val="tx1"/>
          </a:solidFill>
          <a:latin typeface="Times New Roman" panose="02020603050405020304" pitchFamily="18" charset="0"/>
        </a:defRPr>
      </a:lvl7pPr>
      <a:lvl8pPr marL="1371600" algn="ctr" rtl="0" fontAlgn="base">
        <a:spcBef>
          <a:spcPct val="0"/>
        </a:spcBef>
        <a:spcAft>
          <a:spcPct val="0"/>
        </a:spcAft>
        <a:defRPr sz="4400">
          <a:solidFill>
            <a:schemeClr val="tx1"/>
          </a:solidFill>
          <a:latin typeface="Times New Roman" panose="02020603050405020304" pitchFamily="18" charset="0"/>
        </a:defRPr>
      </a:lvl8pPr>
      <a:lvl9pPr marL="1828800" algn="ctr" rtl="0" fontAlgn="base">
        <a:spcBef>
          <a:spcPct val="0"/>
        </a:spcBef>
        <a:spcAft>
          <a:spcPct val="0"/>
        </a:spcAft>
        <a:defRPr sz="4400">
          <a:solidFill>
            <a:schemeClr val="tx1"/>
          </a:solidFill>
          <a:latin typeface="Times New Roman" panose="02020603050405020304" pitchFamily="18"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vi-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video" Target="file:///C:\Users\minh\Contacts\Downloads\Ch&#249;m%20qu&#7843;%20ng&#7885;t.mp4" TargetMode="External"/><Relationship Id="rId1" Type="http://schemas.microsoft.com/office/2007/relationships/media" Target="file:///C:\Users\minh\Contacts\Downloads\Ch&#249;m%20qu&#7843;%20ng&#7885;t.mp4" TargetMode="External"/><Relationship Id="rId4" Type="http://schemas.openxmlformats.org/officeDocument/2006/relationships/image" Target="../media/image14.png"/></Relationships>
</file>

<file path=ppt/slides/_rels/slide18.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audio" Target="file:///C:\Users\minh\Contacts\Downloads\Ch&#249;m-qu&#7843;-ng&#7885;t.mp3" TargetMode="External"/><Relationship Id="rId1" Type="http://schemas.microsoft.com/office/2007/relationships/media" Target="file:///C:\Users\minh\Contacts\Downloads\Ch&#249;m-qu&#7843;-ng&#7885;t.mp3" TargetMode="External"/><Relationship Id="rId5" Type="http://schemas.openxmlformats.org/officeDocument/2006/relationships/image" Target="../media/image4.png"/><Relationship Id="rId4" Type="http://schemas.openxmlformats.org/officeDocument/2006/relationships/image" Target="../media/image3.jpeg"/></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audio" Target="file:///C:\Users\minh\Contacts\Downloads\&#273;o&#7841;n%201.chum%20qua%20ngot.mp3" TargetMode="External"/><Relationship Id="rId1" Type="http://schemas.microsoft.com/office/2007/relationships/media" Target="file:///C:\Users\minh\Contacts\Downloads\&#273;o&#7841;n%201.chum%20qua%20ngot.mp3" TargetMode="External"/><Relationship Id="rId5" Type="http://schemas.openxmlformats.org/officeDocument/2006/relationships/image" Target="../media/image6.png"/><Relationship Id="rId4" Type="http://schemas.openxmlformats.org/officeDocument/2006/relationships/image" Target="../media/image5.jpeg"/></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audio" Target="file:///C:\Users\minh\Contacts\Downloads\doan%20222222222222.mp3" TargetMode="External"/><Relationship Id="rId1" Type="http://schemas.microsoft.com/office/2007/relationships/media" Target="file:///C:\Users\minh\Contacts\Downloads\doan%20222222222222.mp3" TargetMode="External"/><Relationship Id="rId5" Type="http://schemas.openxmlformats.org/officeDocument/2006/relationships/image" Target="../media/image8.png"/><Relationship Id="rId4" Type="http://schemas.openxmlformats.org/officeDocument/2006/relationships/image" Target="../media/image7.jpeg"/></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audio" Target="file:///C:\Users\minh\Contacts\Downloads\&#273;oan%203.m4a" TargetMode="External"/><Relationship Id="rId1" Type="http://schemas.microsoft.com/office/2007/relationships/media" Target="file:///C:\Users\minh\Contacts\Downloads\&#273;oan%203.m4a" TargetMode="External"/><Relationship Id="rId5" Type="http://schemas.openxmlformats.org/officeDocument/2006/relationships/image" Target="../media/image10.png"/><Relationship Id="rId4" Type="http://schemas.openxmlformats.org/officeDocument/2006/relationships/image" Target="../media/image9.jpeg"/></Relationships>
</file>

<file path=ppt/slides/_rels/slide9.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F:\nam hoc 21-22\hinhnen\hinh-background-mam-non-dep-nhat_040110558.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Box 2"/>
          <p:cNvSpPr txBox="1"/>
          <p:nvPr/>
        </p:nvSpPr>
        <p:spPr>
          <a:xfrm>
            <a:off x="3303588" y="0"/>
            <a:ext cx="5080000" cy="829945"/>
          </a:xfrm>
          <a:prstGeom prst="rect">
            <a:avLst/>
          </a:prstGeom>
          <a:noFill/>
        </p:spPr>
        <p:txBody>
          <a:bodyPr wrap="square">
            <a:spAutoFit/>
          </a:bodyPr>
          <a:lstStyle/>
          <a:p>
            <a:pPr algn="ctr">
              <a:defRPr/>
            </a:pPr>
            <a:r>
              <a:rPr lang="vi-VN" sz="2400" b="1" dirty="0">
                <a:solidFill>
                  <a:srgbClr val="FF0000"/>
                </a:solidFill>
                <a:latin typeface="+mj-lt"/>
                <a:cs typeface="Arial" panose="020B0604020202020204" pitchFamily="34" charset="0"/>
                <a:sym typeface="Arial" panose="020B0604020202020204" pitchFamily="34" charset="0"/>
              </a:rPr>
              <a:t>UBND QUẬN LONG BIÊN</a:t>
            </a:r>
          </a:p>
          <a:p>
            <a:pPr algn="ctr">
              <a:defRPr/>
            </a:pPr>
            <a:r>
              <a:rPr lang="vi-VN" sz="2400" b="1" dirty="0">
                <a:solidFill>
                  <a:srgbClr val="FF0000"/>
                </a:solidFill>
                <a:latin typeface="+mj-lt"/>
                <a:cs typeface="Arial" panose="020B0604020202020204" pitchFamily="34" charset="0"/>
                <a:sym typeface="Arial" panose="020B0604020202020204" pitchFamily="34" charset="0"/>
              </a:rPr>
              <a:t>TRƯỜNG </a:t>
            </a:r>
            <a:r>
              <a:rPr lang="vi-VN" sz="2400" b="1" dirty="0" smtClean="0">
                <a:solidFill>
                  <a:srgbClr val="FF0000"/>
                </a:solidFill>
                <a:latin typeface="+mj-lt"/>
                <a:cs typeface="Arial" panose="020B0604020202020204" pitchFamily="34" charset="0"/>
                <a:sym typeface="Arial" panose="020B0604020202020204" pitchFamily="34" charset="0"/>
              </a:rPr>
              <a:t>M</a:t>
            </a:r>
            <a:r>
              <a:rPr lang="en-US" sz="2400" b="1" dirty="0" smtClean="0">
                <a:solidFill>
                  <a:srgbClr val="FF0000"/>
                </a:solidFill>
                <a:latin typeface="+mj-lt"/>
                <a:cs typeface="Arial" panose="020B0604020202020204" pitchFamily="34" charset="0"/>
                <a:sym typeface="Arial" panose="020B0604020202020204" pitchFamily="34" charset="0"/>
              </a:rPr>
              <a:t>ẦM </a:t>
            </a:r>
            <a:r>
              <a:rPr lang="vi-VN" sz="2400" b="1" dirty="0" smtClean="0">
                <a:solidFill>
                  <a:srgbClr val="FF0000"/>
                </a:solidFill>
                <a:latin typeface="+mj-lt"/>
                <a:cs typeface="Arial" panose="020B0604020202020204" pitchFamily="34" charset="0"/>
                <a:sym typeface="Arial" panose="020B0604020202020204" pitchFamily="34" charset="0"/>
              </a:rPr>
              <a:t>N</a:t>
            </a:r>
            <a:r>
              <a:rPr lang="en-US" sz="2400" b="1" smtClean="0">
                <a:solidFill>
                  <a:srgbClr val="FF0000"/>
                </a:solidFill>
                <a:latin typeface="+mj-lt"/>
                <a:cs typeface="Arial" panose="020B0604020202020204" pitchFamily="34" charset="0"/>
                <a:sym typeface="Arial" panose="020B0604020202020204" pitchFamily="34" charset="0"/>
              </a:rPr>
              <a:t>ON</a:t>
            </a:r>
            <a:r>
              <a:rPr lang="vi-VN" sz="2400" b="1" smtClean="0">
                <a:solidFill>
                  <a:srgbClr val="FF0000"/>
                </a:solidFill>
                <a:latin typeface="+mj-lt"/>
                <a:cs typeface="Arial" panose="020B0604020202020204" pitchFamily="34" charset="0"/>
                <a:sym typeface="Arial" panose="020B0604020202020204" pitchFamily="34" charset="0"/>
              </a:rPr>
              <a:t> </a:t>
            </a:r>
            <a:r>
              <a:rPr lang="en-US" altLang="vi-VN" sz="2400" b="1" smtClean="0">
                <a:solidFill>
                  <a:srgbClr val="FF0000"/>
                </a:solidFill>
                <a:latin typeface="+mj-lt"/>
                <a:cs typeface="Arial" panose="020B0604020202020204" pitchFamily="34" charset="0"/>
                <a:sym typeface="Arial" panose="020B0604020202020204" pitchFamily="34" charset="0"/>
              </a:rPr>
              <a:t>HOA MỘC LAN</a:t>
            </a:r>
            <a:endParaRPr lang="en-US" altLang="vi-VN" sz="2400" b="1" dirty="0" smtClean="0">
              <a:solidFill>
                <a:srgbClr val="FF0000"/>
              </a:solidFill>
              <a:latin typeface="+mj-lt"/>
              <a:cs typeface="Arial" panose="020B0604020202020204" pitchFamily="34" charset="0"/>
              <a:sym typeface="Arial" panose="020B0604020202020204" pitchFamily="34" charset="0"/>
            </a:endParaRPr>
          </a:p>
        </p:txBody>
      </p:sp>
      <p:sp>
        <p:nvSpPr>
          <p:cNvPr id="3077" name="TextBox 4"/>
          <p:cNvSpPr txBox="1">
            <a:spLocks noChangeArrowheads="1"/>
          </p:cNvSpPr>
          <p:nvPr/>
        </p:nvSpPr>
        <p:spPr bwMode="auto">
          <a:xfrm>
            <a:off x="5260975" y="844550"/>
            <a:ext cx="185738"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9pPr>
          </a:lstStyle>
          <a:p>
            <a:pPr>
              <a:spcBef>
                <a:spcPct val="0"/>
              </a:spcBef>
              <a:buFontTx/>
              <a:buNone/>
            </a:pPr>
            <a:endParaRPr lang="en-US" altLang="en-US" sz="1400">
              <a:solidFill>
                <a:srgbClr val="000000"/>
              </a:solidFill>
            </a:endParaRPr>
          </a:p>
        </p:txBody>
      </p:sp>
      <p:sp>
        <p:nvSpPr>
          <p:cNvPr id="6" name="TextBox 5"/>
          <p:cNvSpPr txBox="1"/>
          <p:nvPr/>
        </p:nvSpPr>
        <p:spPr>
          <a:xfrm>
            <a:off x="2444750" y="2029460"/>
            <a:ext cx="8745220" cy="2123658"/>
          </a:xfrm>
          <a:prstGeom prst="rect">
            <a:avLst/>
          </a:prstGeom>
          <a:noFill/>
        </p:spPr>
        <p:txBody>
          <a:bodyPr wrap="square">
            <a:spAutoFit/>
          </a:bodyPr>
          <a:lstStyle/>
          <a:p>
            <a:pPr>
              <a:defRPr/>
            </a:pPr>
            <a:r>
              <a:rPr lang="vi-VN" sz="4400" b="1" dirty="0">
                <a:solidFill>
                  <a:srgbClr val="FF0000"/>
                </a:solidFill>
                <a:latin typeface="+mj-lt"/>
                <a:cs typeface="Arial" panose="020B0604020202020204" pitchFamily="34" charset="0"/>
                <a:sym typeface="Arial" panose="020B0604020202020204" pitchFamily="34" charset="0"/>
              </a:rPr>
              <a:t>Lĩnh vực: Phát triển ngôn ngữ</a:t>
            </a:r>
          </a:p>
          <a:p>
            <a:pPr>
              <a:defRPr/>
            </a:pPr>
            <a:r>
              <a:rPr lang="vi-VN" sz="4400" b="1" dirty="0">
                <a:solidFill>
                  <a:srgbClr val="FF0000"/>
                </a:solidFill>
                <a:latin typeface="+mj-lt"/>
                <a:cs typeface="Arial" panose="020B0604020202020204" pitchFamily="34" charset="0"/>
                <a:sym typeface="Arial" panose="020B0604020202020204" pitchFamily="34" charset="0"/>
              </a:rPr>
              <a:t>Đề tài: Thơ: </a:t>
            </a:r>
            <a:r>
              <a:rPr lang="en-US" sz="4400" b="1" dirty="0" err="1" smtClean="0">
                <a:solidFill>
                  <a:srgbClr val="FF0000"/>
                </a:solidFill>
                <a:latin typeface="Times New Roman" panose="02020603050405020304" pitchFamily="18" charset="0"/>
                <a:cs typeface="Times New Roman" panose="02020603050405020304" pitchFamily="18" charset="0"/>
                <a:sym typeface="Arial" panose="020B0604020202020204" pitchFamily="34" charset="0"/>
              </a:rPr>
              <a:t>Chùm</a:t>
            </a:r>
            <a:r>
              <a:rPr lang="en-US" sz="4400" b="1" dirty="0" smtClean="0">
                <a:solidFill>
                  <a:srgbClr val="FF0000"/>
                </a:solidFill>
                <a:latin typeface="Times New Roman" panose="02020603050405020304" pitchFamily="18" charset="0"/>
                <a:cs typeface="Times New Roman" panose="02020603050405020304" pitchFamily="18" charset="0"/>
                <a:sym typeface="Arial" panose="020B0604020202020204" pitchFamily="34" charset="0"/>
              </a:rPr>
              <a:t> </a:t>
            </a:r>
            <a:r>
              <a:rPr lang="en-US" sz="4400" b="1" dirty="0" err="1" smtClean="0">
                <a:solidFill>
                  <a:srgbClr val="FF0000"/>
                </a:solidFill>
                <a:latin typeface="Times New Roman" panose="02020603050405020304" pitchFamily="18" charset="0"/>
                <a:cs typeface="Times New Roman" panose="02020603050405020304" pitchFamily="18" charset="0"/>
                <a:sym typeface="Arial" panose="020B0604020202020204" pitchFamily="34" charset="0"/>
              </a:rPr>
              <a:t>quả</a:t>
            </a:r>
            <a:r>
              <a:rPr lang="en-US" sz="4400" b="1" dirty="0" smtClean="0">
                <a:solidFill>
                  <a:srgbClr val="FF0000"/>
                </a:solidFill>
                <a:latin typeface="Times New Roman" panose="02020603050405020304" pitchFamily="18" charset="0"/>
                <a:cs typeface="Times New Roman" panose="02020603050405020304" pitchFamily="18" charset="0"/>
                <a:sym typeface="Arial" panose="020B0604020202020204" pitchFamily="34" charset="0"/>
              </a:rPr>
              <a:t> </a:t>
            </a:r>
            <a:r>
              <a:rPr lang="en-US" sz="4400" b="1" dirty="0" err="1" smtClean="0">
                <a:solidFill>
                  <a:srgbClr val="FF0000"/>
                </a:solidFill>
                <a:latin typeface="Times New Roman" panose="02020603050405020304" pitchFamily="18" charset="0"/>
                <a:cs typeface="Times New Roman" panose="02020603050405020304" pitchFamily="18" charset="0"/>
                <a:sym typeface="Arial" panose="020B0604020202020204" pitchFamily="34" charset="0"/>
              </a:rPr>
              <a:t>ngọt</a:t>
            </a:r>
            <a:r>
              <a:rPr lang="en-US" sz="4400" b="1" dirty="0" smtClean="0">
                <a:solidFill>
                  <a:srgbClr val="FF0000"/>
                </a:solidFill>
                <a:latin typeface="Times New Roman" panose="02020603050405020304" pitchFamily="18" charset="0"/>
                <a:cs typeface="Times New Roman" panose="02020603050405020304" pitchFamily="18" charset="0"/>
                <a:sym typeface="Arial" panose="020B0604020202020204" pitchFamily="34" charset="0"/>
              </a:rPr>
              <a:t>”</a:t>
            </a:r>
            <a:endParaRPr lang="vi-VN" sz="4400" b="1" dirty="0">
              <a:solidFill>
                <a:srgbClr val="FF0000"/>
              </a:solidFill>
              <a:latin typeface="+mj-lt"/>
              <a:cs typeface="Arial" panose="020B0604020202020204" pitchFamily="34" charset="0"/>
              <a:sym typeface="Arial" panose="020B0604020202020204" pitchFamily="34" charset="0"/>
            </a:endParaRPr>
          </a:p>
          <a:p>
            <a:pPr>
              <a:defRPr/>
            </a:pPr>
            <a:r>
              <a:rPr lang="vi-VN" sz="4400" b="1" dirty="0">
                <a:solidFill>
                  <a:srgbClr val="FF0000"/>
                </a:solidFill>
                <a:latin typeface="+mj-lt"/>
                <a:cs typeface="Arial" panose="020B0604020202020204" pitchFamily="34" charset="0"/>
                <a:sym typeface="Arial" panose="020B0604020202020204" pitchFamily="34" charset="0"/>
              </a:rPr>
              <a:t>Lứa tuổi: </a:t>
            </a:r>
            <a:r>
              <a:rPr lang="en-US" sz="4400" b="1" dirty="0" smtClean="0">
                <a:solidFill>
                  <a:srgbClr val="FF0000"/>
                </a:solidFill>
                <a:latin typeface="+mj-lt"/>
                <a:cs typeface="Arial" panose="020B0604020202020204" pitchFamily="34" charset="0"/>
                <a:sym typeface="Arial" panose="020B0604020202020204" pitchFamily="34" charset="0"/>
              </a:rPr>
              <a:t>3</a:t>
            </a:r>
            <a:r>
              <a:rPr lang="vi-VN" sz="4400" b="1" dirty="0" smtClean="0">
                <a:solidFill>
                  <a:srgbClr val="FF0000"/>
                </a:solidFill>
                <a:latin typeface="+mj-lt"/>
                <a:cs typeface="Arial" panose="020B0604020202020204" pitchFamily="34" charset="0"/>
                <a:sym typeface="Arial" panose="020B0604020202020204" pitchFamily="34" charset="0"/>
              </a:rPr>
              <a:t> </a:t>
            </a:r>
            <a:r>
              <a:rPr lang="vi-VN" sz="4400" b="1" dirty="0">
                <a:solidFill>
                  <a:srgbClr val="FF0000"/>
                </a:solidFill>
                <a:latin typeface="+mj-lt"/>
                <a:cs typeface="Arial" panose="020B0604020202020204" pitchFamily="34" charset="0"/>
                <a:sym typeface="Arial" panose="020B0604020202020204" pitchFamily="34" charset="0"/>
              </a:rPr>
              <a:t>– </a:t>
            </a:r>
            <a:r>
              <a:rPr lang="en-US" sz="4400" b="1" smtClean="0">
                <a:solidFill>
                  <a:srgbClr val="FF0000"/>
                </a:solidFill>
                <a:latin typeface="+mj-lt"/>
                <a:cs typeface="Arial" panose="020B0604020202020204" pitchFamily="34" charset="0"/>
                <a:sym typeface="Arial" panose="020B0604020202020204" pitchFamily="34" charset="0"/>
              </a:rPr>
              <a:t>4</a:t>
            </a:r>
            <a:r>
              <a:rPr lang="vi-VN" sz="4400" b="1" smtClean="0">
                <a:solidFill>
                  <a:srgbClr val="FF0000"/>
                </a:solidFill>
                <a:latin typeface="+mj-lt"/>
                <a:cs typeface="Arial" panose="020B0604020202020204" pitchFamily="34" charset="0"/>
                <a:sym typeface="Arial" panose="020B0604020202020204" pitchFamily="34" charset="0"/>
              </a:rPr>
              <a:t> </a:t>
            </a:r>
            <a:r>
              <a:rPr lang="vi-VN" sz="4400" b="1" smtClean="0">
                <a:solidFill>
                  <a:srgbClr val="FF0000"/>
                </a:solidFill>
                <a:latin typeface="+mj-lt"/>
                <a:cs typeface="Arial" panose="020B0604020202020204" pitchFamily="34" charset="0"/>
                <a:sym typeface="Arial" panose="020B0604020202020204" pitchFamily="34" charset="0"/>
              </a:rPr>
              <a:t>tuổi</a:t>
            </a:r>
            <a:endParaRPr lang="vi-VN" sz="4400" b="1" dirty="0">
              <a:solidFill>
                <a:srgbClr val="FF0000"/>
              </a:solidFill>
              <a:latin typeface="+mj-lt"/>
              <a:cs typeface="Arial" panose="020B0604020202020204" pitchFamily="34" charset="0"/>
              <a:sym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amond(in)">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additive="base">
                                        <p:cTn id="12" dur="500" fill="hold"/>
                                        <p:tgtEl>
                                          <p:spTgt spid="6"/>
                                        </p:tgtEl>
                                        <p:attrNameLst>
                                          <p:attrName>ppt_x</p:attrName>
                                        </p:attrNameLst>
                                      </p:cBhvr>
                                      <p:tavLst>
                                        <p:tav tm="0">
                                          <p:val>
                                            <p:strVal val="#ppt_x"/>
                                          </p:val>
                                        </p:tav>
                                        <p:tav tm="100000">
                                          <p:val>
                                            <p:strVal val="#ppt_x"/>
                                          </p:val>
                                        </p:tav>
                                      </p:tavLst>
                                    </p:anim>
                                    <p:anim calcmode="lin" valueType="num">
                                      <p:cBhvr additive="base">
                                        <p:cTn id="13"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6"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Box 3"/>
          <p:cNvSpPr txBox="1">
            <a:spLocks noChangeArrowheads="1"/>
          </p:cNvSpPr>
          <p:nvPr/>
        </p:nvSpPr>
        <p:spPr bwMode="auto">
          <a:xfrm>
            <a:off x="2500313" y="590550"/>
            <a:ext cx="7189787"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9pPr>
          </a:lstStyle>
          <a:p>
            <a:pPr>
              <a:spcBef>
                <a:spcPct val="0"/>
              </a:spcBef>
              <a:buFontTx/>
              <a:buNone/>
            </a:pPr>
            <a:r>
              <a:rPr lang="en-US" altLang="en-US" b="1" dirty="0" err="1">
                <a:solidFill>
                  <a:srgbClr val="FF0000"/>
                </a:solidFill>
                <a:latin typeface="Times New Roman" panose="02020603050405020304" pitchFamily="18" charset="0"/>
                <a:cs typeface="Times New Roman" panose="02020603050405020304" pitchFamily="18" charset="0"/>
              </a:rPr>
              <a:t>Cô</a:t>
            </a:r>
            <a:r>
              <a:rPr lang="en-US" altLang="en-US" b="1" dirty="0">
                <a:solidFill>
                  <a:srgbClr val="FF0000"/>
                </a:solidFill>
                <a:latin typeface="Times New Roman" panose="02020603050405020304" pitchFamily="18" charset="0"/>
                <a:cs typeface="Times New Roman" panose="02020603050405020304" pitchFamily="18" charset="0"/>
              </a:rPr>
              <a:t> </a:t>
            </a:r>
            <a:r>
              <a:rPr lang="en-US" altLang="en-US" b="1" dirty="0" err="1">
                <a:solidFill>
                  <a:srgbClr val="FF0000"/>
                </a:solidFill>
                <a:latin typeface="Times New Roman" panose="02020603050405020304" pitchFamily="18" charset="0"/>
                <a:cs typeface="Times New Roman" panose="02020603050405020304" pitchFamily="18" charset="0"/>
              </a:rPr>
              <a:t>vừa</a:t>
            </a:r>
            <a:r>
              <a:rPr lang="en-US" altLang="en-US" b="1" dirty="0">
                <a:solidFill>
                  <a:srgbClr val="FF0000"/>
                </a:solidFill>
                <a:latin typeface="Times New Roman" panose="02020603050405020304" pitchFamily="18" charset="0"/>
                <a:cs typeface="Times New Roman" panose="02020603050405020304" pitchFamily="18" charset="0"/>
              </a:rPr>
              <a:t> </a:t>
            </a:r>
            <a:r>
              <a:rPr lang="en-US" altLang="en-US" b="1" dirty="0" err="1">
                <a:solidFill>
                  <a:srgbClr val="FF0000"/>
                </a:solidFill>
                <a:latin typeface="Times New Roman" panose="02020603050405020304" pitchFamily="18" charset="0"/>
                <a:cs typeface="Times New Roman" panose="02020603050405020304" pitchFamily="18" charset="0"/>
              </a:rPr>
              <a:t>đọc</a:t>
            </a:r>
            <a:r>
              <a:rPr lang="en-US" altLang="en-US" b="1" dirty="0">
                <a:solidFill>
                  <a:srgbClr val="FF0000"/>
                </a:solidFill>
                <a:latin typeface="Times New Roman" panose="02020603050405020304" pitchFamily="18" charset="0"/>
                <a:cs typeface="Times New Roman" panose="02020603050405020304" pitchFamily="18" charset="0"/>
              </a:rPr>
              <a:t> </a:t>
            </a:r>
            <a:r>
              <a:rPr lang="en-US" altLang="en-US" b="1" dirty="0" err="1">
                <a:solidFill>
                  <a:srgbClr val="FF0000"/>
                </a:solidFill>
                <a:latin typeface="Times New Roman" panose="02020603050405020304" pitchFamily="18" charset="0"/>
                <a:cs typeface="Times New Roman" panose="02020603050405020304" pitchFamily="18" charset="0"/>
              </a:rPr>
              <a:t>cho</a:t>
            </a:r>
            <a:r>
              <a:rPr lang="en-US" altLang="en-US" b="1" dirty="0">
                <a:solidFill>
                  <a:srgbClr val="FF0000"/>
                </a:solidFill>
                <a:latin typeface="Times New Roman" panose="02020603050405020304" pitchFamily="18" charset="0"/>
                <a:cs typeface="Times New Roman" panose="02020603050405020304" pitchFamily="18" charset="0"/>
              </a:rPr>
              <a:t> </a:t>
            </a:r>
            <a:r>
              <a:rPr lang="en-US" altLang="en-US" b="1" dirty="0" err="1">
                <a:solidFill>
                  <a:srgbClr val="FF0000"/>
                </a:solidFill>
                <a:latin typeface="Times New Roman" panose="02020603050405020304" pitchFamily="18" charset="0"/>
                <a:cs typeface="Times New Roman" panose="02020603050405020304" pitchFamily="18" charset="0"/>
              </a:rPr>
              <a:t>các</a:t>
            </a:r>
            <a:r>
              <a:rPr lang="en-US" altLang="en-US" b="1" dirty="0">
                <a:solidFill>
                  <a:srgbClr val="FF0000"/>
                </a:solidFill>
                <a:latin typeface="Times New Roman" panose="02020603050405020304" pitchFamily="18" charset="0"/>
                <a:cs typeface="Times New Roman" panose="02020603050405020304" pitchFamily="18" charset="0"/>
              </a:rPr>
              <a:t> con </a:t>
            </a:r>
            <a:r>
              <a:rPr lang="en-US" altLang="en-US" b="1" dirty="0" err="1">
                <a:solidFill>
                  <a:srgbClr val="FF0000"/>
                </a:solidFill>
                <a:latin typeface="Times New Roman" panose="02020603050405020304" pitchFamily="18" charset="0"/>
                <a:cs typeface="Times New Roman" panose="02020603050405020304" pitchFamily="18" charset="0"/>
              </a:rPr>
              <a:t>nghe</a:t>
            </a:r>
            <a:r>
              <a:rPr lang="en-US" altLang="en-US" b="1" dirty="0">
                <a:solidFill>
                  <a:srgbClr val="FF0000"/>
                </a:solidFill>
                <a:latin typeface="Times New Roman" panose="02020603050405020304" pitchFamily="18" charset="0"/>
                <a:cs typeface="Times New Roman" panose="02020603050405020304" pitchFamily="18" charset="0"/>
              </a:rPr>
              <a:t> </a:t>
            </a:r>
            <a:r>
              <a:rPr lang="en-US" altLang="en-US" b="1" dirty="0" err="1">
                <a:solidFill>
                  <a:srgbClr val="FF0000"/>
                </a:solidFill>
                <a:latin typeface="Times New Roman" panose="02020603050405020304" pitchFamily="18" charset="0"/>
                <a:cs typeface="Times New Roman" panose="02020603050405020304" pitchFamily="18" charset="0"/>
              </a:rPr>
              <a:t>bài</a:t>
            </a:r>
            <a:r>
              <a:rPr lang="en-US" altLang="en-US" b="1" dirty="0">
                <a:solidFill>
                  <a:srgbClr val="FF0000"/>
                </a:solidFill>
                <a:latin typeface="Times New Roman" panose="02020603050405020304" pitchFamily="18" charset="0"/>
                <a:cs typeface="Times New Roman" panose="02020603050405020304" pitchFamily="18" charset="0"/>
              </a:rPr>
              <a:t> </a:t>
            </a:r>
            <a:r>
              <a:rPr lang="en-US" altLang="en-US" b="1" dirty="0" err="1">
                <a:solidFill>
                  <a:srgbClr val="FF0000"/>
                </a:solidFill>
                <a:latin typeface="Times New Roman" panose="02020603050405020304" pitchFamily="18" charset="0"/>
                <a:cs typeface="Times New Roman" panose="02020603050405020304" pitchFamily="18" charset="0"/>
              </a:rPr>
              <a:t>thơ</a:t>
            </a:r>
            <a:r>
              <a:rPr lang="en-US" altLang="en-US" b="1" dirty="0">
                <a:solidFill>
                  <a:srgbClr val="FF0000"/>
                </a:solidFill>
                <a:latin typeface="Times New Roman" panose="02020603050405020304" pitchFamily="18" charset="0"/>
                <a:cs typeface="Times New Roman" panose="02020603050405020304" pitchFamily="18" charset="0"/>
              </a:rPr>
              <a:t> gì?</a:t>
            </a:r>
          </a:p>
        </p:txBody>
      </p:sp>
      <p:sp>
        <p:nvSpPr>
          <p:cNvPr id="5" name="TextBox 4"/>
          <p:cNvSpPr txBox="1">
            <a:spLocks noChangeArrowheads="1"/>
          </p:cNvSpPr>
          <p:nvPr/>
        </p:nvSpPr>
        <p:spPr bwMode="auto">
          <a:xfrm>
            <a:off x="685800" y="2103120"/>
            <a:ext cx="1814513" cy="28623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9pPr>
          </a:lstStyle>
          <a:p>
            <a:pPr>
              <a:spcBef>
                <a:spcPct val="0"/>
              </a:spcBef>
              <a:buFontTx/>
              <a:buNone/>
            </a:pPr>
            <a:endParaRPr lang="en-US" altLang="en-US" sz="3600" b="1" dirty="0" smtClean="0">
              <a:solidFill>
                <a:srgbClr val="002060"/>
              </a:solidFill>
              <a:latin typeface="Times New Roman" panose="02020603050405020304" pitchFamily="18" charset="0"/>
              <a:cs typeface="Times New Roman" panose="02020603050405020304" pitchFamily="18" charset="0"/>
            </a:endParaRPr>
          </a:p>
          <a:p>
            <a:pPr>
              <a:spcBef>
                <a:spcPct val="0"/>
              </a:spcBef>
              <a:buFontTx/>
              <a:buNone/>
            </a:pPr>
            <a:r>
              <a:rPr lang="en-US" altLang="en-US" sz="3600" b="1" dirty="0" err="1" smtClean="0">
                <a:solidFill>
                  <a:srgbClr val="002060"/>
                </a:solidFill>
                <a:latin typeface="Times New Roman" panose="02020603050405020304" pitchFamily="18" charset="0"/>
                <a:cs typeface="Times New Roman" panose="02020603050405020304" pitchFamily="18" charset="0"/>
              </a:rPr>
              <a:t>Bài</a:t>
            </a:r>
            <a:r>
              <a:rPr lang="en-US" altLang="en-US" sz="3600" b="1" dirty="0" smtClean="0">
                <a:solidFill>
                  <a:srgbClr val="002060"/>
                </a:solidFill>
                <a:latin typeface="Times New Roman" panose="02020603050405020304" pitchFamily="18" charset="0"/>
                <a:cs typeface="Times New Roman" panose="02020603050405020304" pitchFamily="18" charset="0"/>
              </a:rPr>
              <a:t> </a:t>
            </a:r>
            <a:r>
              <a:rPr lang="en-US" altLang="en-US" sz="3600" b="1" dirty="0" err="1">
                <a:solidFill>
                  <a:srgbClr val="002060"/>
                </a:solidFill>
                <a:latin typeface="Times New Roman" panose="02020603050405020304" pitchFamily="18" charset="0"/>
                <a:cs typeface="Times New Roman" panose="02020603050405020304" pitchFamily="18" charset="0"/>
              </a:rPr>
              <a:t>thơ</a:t>
            </a:r>
            <a:r>
              <a:rPr lang="en-US" altLang="en-US" sz="3600" b="1" dirty="0">
                <a:solidFill>
                  <a:srgbClr val="002060"/>
                </a:solidFill>
                <a:latin typeface="Times New Roman" panose="02020603050405020304" pitchFamily="18" charset="0"/>
                <a:cs typeface="Times New Roman" panose="02020603050405020304" pitchFamily="18" charset="0"/>
              </a:rPr>
              <a:t>: </a:t>
            </a:r>
            <a:r>
              <a:rPr lang="en-US" altLang="en-US" sz="3600" b="1" dirty="0" smtClean="0">
                <a:solidFill>
                  <a:srgbClr val="002060"/>
                </a:solidFill>
                <a:latin typeface="Times New Roman" panose="02020603050405020304" pitchFamily="18" charset="0"/>
                <a:cs typeface="Times New Roman" panose="02020603050405020304" pitchFamily="18" charset="0"/>
              </a:rPr>
              <a:t>“</a:t>
            </a:r>
            <a:r>
              <a:rPr lang="en-US" altLang="en-US" sz="3600" b="1" dirty="0" err="1" smtClean="0">
                <a:solidFill>
                  <a:srgbClr val="002060"/>
                </a:solidFill>
                <a:latin typeface="Times New Roman" panose="02020603050405020304" pitchFamily="18" charset="0"/>
                <a:cs typeface="Times New Roman" panose="02020603050405020304" pitchFamily="18" charset="0"/>
              </a:rPr>
              <a:t>Chùm</a:t>
            </a:r>
            <a:r>
              <a:rPr lang="en-US" altLang="en-US" sz="3600" b="1" dirty="0" smtClean="0">
                <a:solidFill>
                  <a:srgbClr val="002060"/>
                </a:solidFill>
                <a:latin typeface="Times New Roman" panose="02020603050405020304" pitchFamily="18" charset="0"/>
                <a:cs typeface="Times New Roman" panose="02020603050405020304" pitchFamily="18" charset="0"/>
              </a:rPr>
              <a:t> </a:t>
            </a:r>
            <a:r>
              <a:rPr lang="en-US" altLang="en-US" sz="3600" b="1" dirty="0" err="1" smtClean="0">
                <a:solidFill>
                  <a:srgbClr val="002060"/>
                </a:solidFill>
                <a:latin typeface="Times New Roman" panose="02020603050405020304" pitchFamily="18" charset="0"/>
                <a:cs typeface="Times New Roman" panose="02020603050405020304" pitchFamily="18" charset="0"/>
              </a:rPr>
              <a:t>quả</a:t>
            </a:r>
            <a:r>
              <a:rPr lang="en-US" altLang="en-US" sz="3600" b="1" dirty="0" smtClean="0">
                <a:solidFill>
                  <a:srgbClr val="002060"/>
                </a:solidFill>
                <a:latin typeface="Times New Roman" panose="02020603050405020304" pitchFamily="18" charset="0"/>
                <a:cs typeface="Times New Roman" panose="02020603050405020304" pitchFamily="18" charset="0"/>
              </a:rPr>
              <a:t> </a:t>
            </a:r>
            <a:r>
              <a:rPr lang="en-US" altLang="en-US" sz="3600" b="1" dirty="0" err="1" smtClean="0">
                <a:solidFill>
                  <a:srgbClr val="002060"/>
                </a:solidFill>
                <a:latin typeface="Times New Roman" panose="02020603050405020304" pitchFamily="18" charset="0"/>
                <a:cs typeface="Times New Roman" panose="02020603050405020304" pitchFamily="18" charset="0"/>
              </a:rPr>
              <a:t>ngọt</a:t>
            </a:r>
            <a:r>
              <a:rPr lang="en-US" altLang="en-US" sz="3600" b="1" dirty="0" smtClean="0">
                <a:solidFill>
                  <a:srgbClr val="002060"/>
                </a:solidFill>
                <a:latin typeface="Times New Roman" panose="02020603050405020304" pitchFamily="18" charset="0"/>
                <a:cs typeface="Times New Roman" panose="02020603050405020304" pitchFamily="18" charset="0"/>
              </a:rPr>
              <a:t> ”</a:t>
            </a:r>
            <a:endParaRPr lang="en-US" altLang="en-US" sz="3600" b="1" dirty="0">
              <a:solidFill>
                <a:srgbClr val="002060"/>
              </a:solidFill>
              <a:latin typeface="Times New Roman" panose="02020603050405020304" pitchFamily="18" charset="0"/>
              <a:cs typeface="Times New Roman" panose="02020603050405020304" pitchFamily="18" charset="0"/>
            </a:endParaRPr>
          </a:p>
        </p:txBody>
      </p:sp>
      <p:pic>
        <p:nvPicPr>
          <p:cNvPr id="6" name="Picture 2" descr="D:\tải xuống.jpg"/>
          <p:cNvPicPr>
            <a:picLocks noChangeAspect="1" noChangeArrowheads="1"/>
          </p:cNvPicPr>
          <p:nvPr/>
        </p:nvPicPr>
        <p:blipFill>
          <a:blip r:embed="rId3"/>
          <a:srcRect/>
          <a:stretch>
            <a:fillRect/>
          </a:stretch>
        </p:blipFill>
        <p:spPr bwMode="auto">
          <a:xfrm>
            <a:off x="2880361" y="1874520"/>
            <a:ext cx="8138160" cy="413004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par>
                                <p:cTn id="9" presetID="53" presetClass="entr" presetSubtype="16" fill="hold" grpId="0" nodeType="with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p:cTn id="11" dur="500" fill="hold"/>
                                        <p:tgtEl>
                                          <p:spTgt spid="5"/>
                                        </p:tgtEl>
                                        <p:attrNameLst>
                                          <p:attrName>ppt_w</p:attrName>
                                        </p:attrNameLst>
                                      </p:cBhvr>
                                      <p:tavLst>
                                        <p:tav tm="0">
                                          <p:val>
                                            <p:fltVal val="0"/>
                                          </p:val>
                                        </p:tav>
                                        <p:tav tm="100000">
                                          <p:val>
                                            <p:strVal val="#ppt_w"/>
                                          </p:val>
                                        </p:tav>
                                      </p:tavLst>
                                    </p:anim>
                                    <p:anim calcmode="lin" valueType="num">
                                      <p:cBhvr>
                                        <p:cTn id="12" dur="500" fill="hold"/>
                                        <p:tgtEl>
                                          <p:spTgt spid="5"/>
                                        </p:tgtEl>
                                        <p:attrNameLst>
                                          <p:attrName>ppt_h</p:attrName>
                                        </p:attrNameLst>
                                      </p:cBhvr>
                                      <p:tavLst>
                                        <p:tav tm="0">
                                          <p:val>
                                            <p:fltVal val="0"/>
                                          </p:val>
                                        </p:tav>
                                        <p:tav tm="100000">
                                          <p:val>
                                            <p:strVal val="#ppt_h"/>
                                          </p:val>
                                        </p:tav>
                                      </p:tavLst>
                                    </p:anim>
                                    <p:animEffect transition="in" filter="fade">
                                      <p:cBhvr>
                                        <p:cTn id="13"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Box 3"/>
          <p:cNvSpPr txBox="1">
            <a:spLocks noChangeArrowheads="1"/>
          </p:cNvSpPr>
          <p:nvPr/>
        </p:nvSpPr>
        <p:spPr bwMode="auto">
          <a:xfrm>
            <a:off x="4092575" y="627063"/>
            <a:ext cx="4658648"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9pPr>
          </a:lstStyle>
          <a:p>
            <a:pPr>
              <a:spcBef>
                <a:spcPct val="0"/>
              </a:spcBef>
              <a:buFontTx/>
              <a:buNone/>
            </a:pPr>
            <a:r>
              <a:rPr lang="en-US" altLang="en-US" sz="3600" b="1" dirty="0" err="1">
                <a:solidFill>
                  <a:srgbClr val="FF0000"/>
                </a:solidFill>
                <a:latin typeface="Times New Roman" panose="02020603050405020304" pitchFamily="18" charset="0"/>
                <a:cs typeface="Times New Roman" panose="02020603050405020304" pitchFamily="18" charset="0"/>
              </a:rPr>
              <a:t>Bài</a:t>
            </a:r>
            <a:r>
              <a:rPr lang="en-US" altLang="en-US" sz="3600" b="1" dirty="0">
                <a:solidFill>
                  <a:srgbClr val="FF0000"/>
                </a:solidFill>
                <a:latin typeface="Times New Roman" panose="02020603050405020304" pitchFamily="18" charset="0"/>
                <a:cs typeface="Times New Roman" panose="02020603050405020304" pitchFamily="18" charset="0"/>
              </a:rPr>
              <a:t> </a:t>
            </a:r>
            <a:r>
              <a:rPr lang="en-US" altLang="en-US" sz="3600" b="1" dirty="0" err="1">
                <a:solidFill>
                  <a:srgbClr val="FF0000"/>
                </a:solidFill>
                <a:latin typeface="Times New Roman" panose="02020603050405020304" pitchFamily="18" charset="0"/>
                <a:cs typeface="Times New Roman" panose="02020603050405020304" pitchFamily="18" charset="0"/>
              </a:rPr>
              <a:t>thơ</a:t>
            </a:r>
            <a:r>
              <a:rPr lang="en-US" altLang="en-US" sz="3600" b="1" dirty="0">
                <a:solidFill>
                  <a:srgbClr val="FF0000"/>
                </a:solidFill>
                <a:latin typeface="Times New Roman" panose="02020603050405020304" pitchFamily="18" charset="0"/>
                <a:cs typeface="Times New Roman" panose="02020603050405020304" pitchFamily="18" charset="0"/>
              </a:rPr>
              <a:t> do </a:t>
            </a:r>
            <a:r>
              <a:rPr lang="en-US" altLang="en-US" sz="3600" b="1" dirty="0" err="1">
                <a:solidFill>
                  <a:srgbClr val="FF0000"/>
                </a:solidFill>
                <a:latin typeface="Times New Roman" panose="02020603050405020304" pitchFamily="18" charset="0"/>
                <a:cs typeface="Times New Roman" panose="02020603050405020304" pitchFamily="18" charset="0"/>
              </a:rPr>
              <a:t>ai</a:t>
            </a:r>
            <a:r>
              <a:rPr lang="en-US" altLang="en-US" sz="3600" b="1" dirty="0">
                <a:solidFill>
                  <a:srgbClr val="FF0000"/>
                </a:solidFill>
                <a:latin typeface="Times New Roman" panose="02020603050405020304" pitchFamily="18" charset="0"/>
                <a:cs typeface="Times New Roman" panose="02020603050405020304" pitchFamily="18" charset="0"/>
              </a:rPr>
              <a:t> </a:t>
            </a:r>
            <a:r>
              <a:rPr lang="en-US" altLang="en-US" sz="3600" b="1" dirty="0" err="1">
                <a:solidFill>
                  <a:srgbClr val="FF0000"/>
                </a:solidFill>
                <a:latin typeface="Times New Roman" panose="02020603050405020304" pitchFamily="18" charset="0"/>
                <a:cs typeface="Times New Roman" panose="02020603050405020304" pitchFamily="18" charset="0"/>
              </a:rPr>
              <a:t>sáng</a:t>
            </a:r>
            <a:r>
              <a:rPr lang="en-US" altLang="en-US" sz="3600" b="1" dirty="0">
                <a:solidFill>
                  <a:srgbClr val="FF0000"/>
                </a:solidFill>
                <a:latin typeface="Times New Roman" panose="02020603050405020304" pitchFamily="18" charset="0"/>
                <a:cs typeface="Times New Roman" panose="02020603050405020304" pitchFamily="18" charset="0"/>
              </a:rPr>
              <a:t> </a:t>
            </a:r>
            <a:r>
              <a:rPr lang="en-US" altLang="en-US" sz="3600" b="1" dirty="0" err="1">
                <a:solidFill>
                  <a:srgbClr val="FF0000"/>
                </a:solidFill>
                <a:latin typeface="Times New Roman" panose="02020603050405020304" pitchFamily="18" charset="0"/>
                <a:cs typeface="Times New Roman" panose="02020603050405020304" pitchFamily="18" charset="0"/>
              </a:rPr>
              <a:t>tác</a:t>
            </a:r>
            <a:r>
              <a:rPr lang="en-US" altLang="en-US" sz="3600" b="1" dirty="0">
                <a:solidFill>
                  <a:srgbClr val="FF0000"/>
                </a:solidFill>
                <a:latin typeface="Times New Roman" panose="02020603050405020304" pitchFamily="18" charset="0"/>
                <a:cs typeface="Times New Roman" panose="02020603050405020304" pitchFamily="18" charset="0"/>
              </a:rPr>
              <a:t>?</a:t>
            </a:r>
          </a:p>
        </p:txBody>
      </p:sp>
      <p:sp>
        <p:nvSpPr>
          <p:cNvPr id="5" name="TextBox 4"/>
          <p:cNvSpPr txBox="1">
            <a:spLocks noChangeArrowheads="1"/>
          </p:cNvSpPr>
          <p:nvPr/>
        </p:nvSpPr>
        <p:spPr bwMode="auto">
          <a:xfrm>
            <a:off x="2635250" y="3409950"/>
            <a:ext cx="7346563"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9pPr>
          </a:lstStyle>
          <a:p>
            <a:pPr>
              <a:spcBef>
                <a:spcPct val="0"/>
              </a:spcBef>
              <a:buFontTx/>
              <a:buNone/>
            </a:pPr>
            <a:r>
              <a:rPr lang="en-US" altLang="en-US" sz="3600" b="1" dirty="0" err="1">
                <a:solidFill>
                  <a:srgbClr val="002060"/>
                </a:solidFill>
                <a:latin typeface="Times New Roman" panose="02020603050405020304" pitchFamily="18" charset="0"/>
                <a:cs typeface="Times New Roman" panose="02020603050405020304" pitchFamily="18" charset="0"/>
              </a:rPr>
              <a:t>Bài</a:t>
            </a:r>
            <a:r>
              <a:rPr lang="en-US" altLang="en-US" sz="3600" b="1" dirty="0">
                <a:solidFill>
                  <a:srgbClr val="002060"/>
                </a:solidFill>
                <a:latin typeface="Times New Roman" panose="02020603050405020304" pitchFamily="18" charset="0"/>
                <a:cs typeface="Times New Roman" panose="02020603050405020304" pitchFamily="18" charset="0"/>
              </a:rPr>
              <a:t> </a:t>
            </a:r>
            <a:r>
              <a:rPr lang="en-US" altLang="en-US" sz="3600" b="1" dirty="0" err="1">
                <a:solidFill>
                  <a:srgbClr val="002060"/>
                </a:solidFill>
                <a:latin typeface="Times New Roman" panose="02020603050405020304" pitchFamily="18" charset="0"/>
                <a:cs typeface="Times New Roman" panose="02020603050405020304" pitchFamily="18" charset="0"/>
              </a:rPr>
              <a:t>thơ</a:t>
            </a:r>
            <a:r>
              <a:rPr lang="en-US" altLang="en-US" sz="3600" b="1" dirty="0">
                <a:solidFill>
                  <a:srgbClr val="002060"/>
                </a:solidFill>
                <a:latin typeface="Times New Roman" panose="02020603050405020304" pitchFamily="18" charset="0"/>
                <a:cs typeface="Times New Roman" panose="02020603050405020304" pitchFamily="18" charset="0"/>
              </a:rPr>
              <a:t> do </a:t>
            </a:r>
            <a:r>
              <a:rPr lang="en-US" altLang="en-US" sz="3600" b="1" dirty="0" err="1" smtClean="0">
                <a:solidFill>
                  <a:srgbClr val="002060"/>
                </a:solidFill>
                <a:latin typeface="Times New Roman" panose="02020603050405020304" pitchFamily="18" charset="0"/>
                <a:cs typeface="Times New Roman" panose="02020603050405020304" pitchFamily="18" charset="0"/>
              </a:rPr>
              <a:t>Tạ</a:t>
            </a:r>
            <a:r>
              <a:rPr lang="en-US" altLang="en-US" sz="3600" b="1" dirty="0" smtClean="0">
                <a:solidFill>
                  <a:srgbClr val="002060"/>
                </a:solidFill>
                <a:latin typeface="Times New Roman" panose="02020603050405020304" pitchFamily="18" charset="0"/>
                <a:cs typeface="Times New Roman" panose="02020603050405020304" pitchFamily="18" charset="0"/>
              </a:rPr>
              <a:t> </a:t>
            </a:r>
            <a:r>
              <a:rPr lang="en-US" altLang="en-US" sz="3600" b="1" dirty="0" err="1" smtClean="0">
                <a:solidFill>
                  <a:srgbClr val="002060"/>
                </a:solidFill>
                <a:latin typeface="Times New Roman" panose="02020603050405020304" pitchFamily="18" charset="0"/>
                <a:cs typeface="Times New Roman" panose="02020603050405020304" pitchFamily="18" charset="0"/>
              </a:rPr>
              <a:t>Hữu</a:t>
            </a:r>
            <a:r>
              <a:rPr lang="en-US" altLang="en-US" sz="3600" b="1" dirty="0" smtClean="0">
                <a:solidFill>
                  <a:srgbClr val="002060"/>
                </a:solidFill>
                <a:latin typeface="Times New Roman" panose="02020603050405020304" pitchFamily="18" charset="0"/>
                <a:cs typeface="Times New Roman" panose="02020603050405020304" pitchFamily="18" charset="0"/>
              </a:rPr>
              <a:t> </a:t>
            </a:r>
            <a:r>
              <a:rPr lang="en-US" altLang="en-US" sz="3600" b="1" dirty="0" err="1" smtClean="0">
                <a:solidFill>
                  <a:srgbClr val="002060"/>
                </a:solidFill>
                <a:latin typeface="Times New Roman" panose="02020603050405020304" pitchFamily="18" charset="0"/>
                <a:cs typeface="Times New Roman" panose="02020603050405020304" pitchFamily="18" charset="0"/>
              </a:rPr>
              <a:t>Nguyên</a:t>
            </a:r>
            <a:r>
              <a:rPr lang="en-US" altLang="en-US" sz="3600" b="1" dirty="0" smtClean="0">
                <a:solidFill>
                  <a:srgbClr val="002060"/>
                </a:solidFill>
                <a:latin typeface="Times New Roman" panose="02020603050405020304" pitchFamily="18" charset="0"/>
                <a:cs typeface="Times New Roman" panose="02020603050405020304" pitchFamily="18" charset="0"/>
              </a:rPr>
              <a:t> </a:t>
            </a:r>
            <a:r>
              <a:rPr lang="en-US" altLang="en-US" sz="3600" b="1" dirty="0" err="1" smtClean="0">
                <a:solidFill>
                  <a:srgbClr val="002060"/>
                </a:solidFill>
                <a:latin typeface="Times New Roman" panose="02020603050405020304" pitchFamily="18" charset="0"/>
                <a:cs typeface="Times New Roman" panose="02020603050405020304" pitchFamily="18" charset="0"/>
              </a:rPr>
              <a:t>sưu</a:t>
            </a:r>
            <a:r>
              <a:rPr lang="en-US" altLang="en-US" sz="3600" b="1" dirty="0" smtClean="0">
                <a:solidFill>
                  <a:srgbClr val="002060"/>
                </a:solidFill>
                <a:latin typeface="Times New Roman" panose="02020603050405020304" pitchFamily="18" charset="0"/>
                <a:cs typeface="Times New Roman" panose="02020603050405020304" pitchFamily="18" charset="0"/>
              </a:rPr>
              <a:t> </a:t>
            </a:r>
            <a:r>
              <a:rPr lang="en-US" altLang="en-US" sz="3600" b="1" dirty="0" err="1" smtClean="0">
                <a:solidFill>
                  <a:srgbClr val="002060"/>
                </a:solidFill>
                <a:latin typeface="Times New Roman" panose="02020603050405020304" pitchFamily="18" charset="0"/>
                <a:cs typeface="Times New Roman" panose="02020603050405020304" pitchFamily="18" charset="0"/>
              </a:rPr>
              <a:t>tầm</a:t>
            </a:r>
            <a:r>
              <a:rPr lang="en-US" altLang="en-US" sz="3600" b="1" dirty="0" smtClean="0">
                <a:solidFill>
                  <a:srgbClr val="002060"/>
                </a:solidFill>
                <a:latin typeface="Times New Roman" panose="02020603050405020304" pitchFamily="18" charset="0"/>
                <a:cs typeface="Times New Roman" panose="02020603050405020304" pitchFamily="18" charset="0"/>
              </a:rPr>
              <a:t> </a:t>
            </a:r>
            <a:endParaRPr lang="en-US" altLang="en-US" sz="3600" b="1" dirty="0">
              <a:solidFill>
                <a:srgbClr val="002060"/>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Box 3"/>
          <p:cNvSpPr txBox="1">
            <a:spLocks noChangeArrowheads="1"/>
          </p:cNvSpPr>
          <p:nvPr/>
        </p:nvSpPr>
        <p:spPr bwMode="auto">
          <a:xfrm>
            <a:off x="685800" y="595313"/>
            <a:ext cx="10489346"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9pPr>
          </a:lstStyle>
          <a:p>
            <a:pPr>
              <a:spcBef>
                <a:spcPct val="0"/>
              </a:spcBef>
              <a:buFontTx/>
              <a:buNone/>
            </a:pPr>
            <a:r>
              <a:rPr lang="en-US" altLang="en-US" b="1" dirty="0" err="1" smtClean="0">
                <a:solidFill>
                  <a:srgbClr val="FF0000"/>
                </a:solidFill>
                <a:latin typeface="Times New Roman" panose="02020603050405020304" pitchFamily="18" charset="0"/>
                <a:cs typeface="Times New Roman" panose="02020603050405020304" pitchFamily="18" charset="0"/>
              </a:rPr>
              <a:t>Chùm</a:t>
            </a:r>
            <a:r>
              <a:rPr lang="en-US" altLang="en-US" b="1" dirty="0" smtClean="0">
                <a:solidFill>
                  <a:srgbClr val="FF0000"/>
                </a:solidFill>
                <a:latin typeface="Times New Roman" panose="02020603050405020304" pitchFamily="18" charset="0"/>
                <a:cs typeface="Times New Roman" panose="02020603050405020304" pitchFamily="18" charset="0"/>
              </a:rPr>
              <a:t> </a:t>
            </a:r>
            <a:r>
              <a:rPr lang="en-US" altLang="en-US" b="1" dirty="0" err="1" smtClean="0">
                <a:solidFill>
                  <a:srgbClr val="FF0000"/>
                </a:solidFill>
                <a:latin typeface="Times New Roman" panose="02020603050405020304" pitchFamily="18" charset="0"/>
                <a:cs typeface="Times New Roman" panose="02020603050405020304" pitchFamily="18" charset="0"/>
              </a:rPr>
              <a:t>quả</a:t>
            </a:r>
            <a:r>
              <a:rPr lang="en-US" altLang="en-US" b="1" dirty="0" smtClean="0">
                <a:solidFill>
                  <a:srgbClr val="FF0000"/>
                </a:solidFill>
                <a:latin typeface="Times New Roman" panose="02020603050405020304" pitchFamily="18" charset="0"/>
                <a:cs typeface="Times New Roman" panose="02020603050405020304" pitchFamily="18" charset="0"/>
              </a:rPr>
              <a:t> </a:t>
            </a:r>
            <a:r>
              <a:rPr lang="en-US" altLang="en-US" b="1" dirty="0" err="1" smtClean="0">
                <a:solidFill>
                  <a:srgbClr val="FF0000"/>
                </a:solidFill>
                <a:latin typeface="Times New Roman" panose="02020603050405020304" pitchFamily="18" charset="0"/>
                <a:cs typeface="Times New Roman" panose="02020603050405020304" pitchFamily="18" charset="0"/>
              </a:rPr>
              <a:t>trong</a:t>
            </a:r>
            <a:r>
              <a:rPr lang="en-US" altLang="en-US" b="1" dirty="0" smtClean="0">
                <a:solidFill>
                  <a:srgbClr val="FF0000"/>
                </a:solidFill>
                <a:latin typeface="Times New Roman" panose="02020603050405020304" pitchFamily="18" charset="0"/>
                <a:cs typeface="Times New Roman" panose="02020603050405020304" pitchFamily="18" charset="0"/>
              </a:rPr>
              <a:t> </a:t>
            </a:r>
            <a:r>
              <a:rPr lang="en-US" altLang="en-US" b="1" dirty="0" err="1" smtClean="0">
                <a:solidFill>
                  <a:srgbClr val="FF0000"/>
                </a:solidFill>
                <a:latin typeface="Times New Roman" panose="02020603050405020304" pitchFamily="18" charset="0"/>
                <a:cs typeface="Times New Roman" panose="02020603050405020304" pitchFamily="18" charset="0"/>
              </a:rPr>
              <a:t>bài</a:t>
            </a:r>
            <a:r>
              <a:rPr lang="en-US" altLang="en-US" b="1" dirty="0" smtClean="0">
                <a:solidFill>
                  <a:srgbClr val="FF0000"/>
                </a:solidFill>
                <a:latin typeface="Times New Roman" panose="02020603050405020304" pitchFamily="18" charset="0"/>
                <a:cs typeface="Times New Roman" panose="02020603050405020304" pitchFamily="18" charset="0"/>
              </a:rPr>
              <a:t> </a:t>
            </a:r>
            <a:r>
              <a:rPr lang="en-US" altLang="en-US" b="1" dirty="0" err="1" smtClean="0">
                <a:solidFill>
                  <a:srgbClr val="FF0000"/>
                </a:solidFill>
                <a:latin typeface="Times New Roman" panose="02020603050405020304" pitchFamily="18" charset="0"/>
                <a:cs typeface="Times New Roman" panose="02020603050405020304" pitchFamily="18" charset="0"/>
              </a:rPr>
              <a:t>thơ</a:t>
            </a:r>
            <a:r>
              <a:rPr lang="en-US" altLang="en-US" b="1" dirty="0" smtClean="0">
                <a:solidFill>
                  <a:srgbClr val="FF0000"/>
                </a:solidFill>
                <a:latin typeface="Times New Roman" panose="02020603050405020304" pitchFamily="18" charset="0"/>
                <a:cs typeface="Times New Roman" panose="02020603050405020304" pitchFamily="18" charset="0"/>
              </a:rPr>
              <a:t> </a:t>
            </a:r>
            <a:r>
              <a:rPr lang="en-US" altLang="en-US" b="1" dirty="0" err="1" smtClean="0">
                <a:solidFill>
                  <a:srgbClr val="FF0000"/>
                </a:solidFill>
                <a:latin typeface="Times New Roman" panose="02020603050405020304" pitchFamily="18" charset="0"/>
                <a:cs typeface="Times New Roman" panose="02020603050405020304" pitchFamily="18" charset="0"/>
              </a:rPr>
              <a:t>được</a:t>
            </a:r>
            <a:r>
              <a:rPr lang="en-US" altLang="en-US" b="1" dirty="0" smtClean="0">
                <a:solidFill>
                  <a:srgbClr val="FF0000"/>
                </a:solidFill>
                <a:latin typeface="Times New Roman" panose="02020603050405020304" pitchFamily="18" charset="0"/>
                <a:cs typeface="Times New Roman" panose="02020603050405020304" pitchFamily="18" charset="0"/>
              </a:rPr>
              <a:t> </a:t>
            </a:r>
            <a:r>
              <a:rPr lang="en-US" altLang="en-US" b="1" dirty="0" err="1" smtClean="0">
                <a:solidFill>
                  <a:srgbClr val="FF0000"/>
                </a:solidFill>
                <a:latin typeface="Times New Roman" panose="02020603050405020304" pitchFamily="18" charset="0"/>
                <a:cs typeface="Times New Roman" panose="02020603050405020304" pitchFamily="18" charset="0"/>
              </a:rPr>
              <a:t>tác</a:t>
            </a:r>
            <a:r>
              <a:rPr lang="en-US" altLang="en-US" b="1" dirty="0" smtClean="0">
                <a:solidFill>
                  <a:srgbClr val="FF0000"/>
                </a:solidFill>
                <a:latin typeface="Times New Roman" panose="02020603050405020304" pitchFamily="18" charset="0"/>
                <a:cs typeface="Times New Roman" panose="02020603050405020304" pitchFamily="18" charset="0"/>
              </a:rPr>
              <a:t> </a:t>
            </a:r>
            <a:r>
              <a:rPr lang="en-US" altLang="en-US" b="1" dirty="0" err="1" smtClean="0">
                <a:solidFill>
                  <a:srgbClr val="FF0000"/>
                </a:solidFill>
                <a:latin typeface="Times New Roman" panose="02020603050405020304" pitchFamily="18" charset="0"/>
                <a:cs typeface="Times New Roman" panose="02020603050405020304" pitchFamily="18" charset="0"/>
              </a:rPr>
              <a:t>giả</a:t>
            </a:r>
            <a:r>
              <a:rPr lang="en-US" altLang="en-US" b="1" dirty="0" smtClean="0">
                <a:solidFill>
                  <a:srgbClr val="FF0000"/>
                </a:solidFill>
                <a:latin typeface="Times New Roman" panose="02020603050405020304" pitchFamily="18" charset="0"/>
                <a:cs typeface="Times New Roman" panose="02020603050405020304" pitchFamily="18" charset="0"/>
              </a:rPr>
              <a:t> </a:t>
            </a:r>
            <a:r>
              <a:rPr lang="en-US" altLang="en-US" b="1" dirty="0" err="1" smtClean="0">
                <a:solidFill>
                  <a:srgbClr val="FF0000"/>
                </a:solidFill>
                <a:latin typeface="Times New Roman" panose="02020603050405020304" pitchFamily="18" charset="0"/>
                <a:cs typeface="Times New Roman" panose="02020603050405020304" pitchFamily="18" charset="0"/>
              </a:rPr>
              <a:t>miêu</a:t>
            </a:r>
            <a:r>
              <a:rPr lang="en-US" altLang="en-US" b="1" dirty="0" smtClean="0">
                <a:solidFill>
                  <a:srgbClr val="FF0000"/>
                </a:solidFill>
                <a:latin typeface="Times New Roman" panose="02020603050405020304" pitchFamily="18" charset="0"/>
                <a:cs typeface="Times New Roman" panose="02020603050405020304" pitchFamily="18" charset="0"/>
              </a:rPr>
              <a:t> </a:t>
            </a:r>
            <a:r>
              <a:rPr lang="en-US" altLang="en-US" b="1" dirty="0" err="1" smtClean="0">
                <a:solidFill>
                  <a:srgbClr val="FF0000"/>
                </a:solidFill>
                <a:latin typeface="Times New Roman" panose="02020603050405020304" pitchFamily="18" charset="0"/>
                <a:cs typeface="Times New Roman" panose="02020603050405020304" pitchFamily="18" charset="0"/>
              </a:rPr>
              <a:t>tả</a:t>
            </a:r>
            <a:r>
              <a:rPr lang="en-US" altLang="en-US" b="1" dirty="0" smtClean="0">
                <a:solidFill>
                  <a:srgbClr val="FF0000"/>
                </a:solidFill>
                <a:latin typeface="Times New Roman" panose="02020603050405020304" pitchFamily="18" charset="0"/>
                <a:cs typeface="Times New Roman" panose="02020603050405020304" pitchFamily="18" charset="0"/>
              </a:rPr>
              <a:t> </a:t>
            </a:r>
            <a:r>
              <a:rPr lang="en-US" altLang="en-US" b="1" dirty="0" err="1" smtClean="0">
                <a:solidFill>
                  <a:srgbClr val="FF0000"/>
                </a:solidFill>
                <a:latin typeface="Times New Roman" panose="02020603050405020304" pitchFamily="18" charset="0"/>
                <a:cs typeface="Times New Roman" panose="02020603050405020304" pitchFamily="18" charset="0"/>
              </a:rPr>
              <a:t>như</a:t>
            </a:r>
            <a:r>
              <a:rPr lang="en-US" altLang="en-US" b="1" dirty="0" smtClean="0">
                <a:solidFill>
                  <a:srgbClr val="FF0000"/>
                </a:solidFill>
                <a:latin typeface="Times New Roman" panose="02020603050405020304" pitchFamily="18" charset="0"/>
                <a:cs typeface="Times New Roman" panose="02020603050405020304" pitchFamily="18" charset="0"/>
              </a:rPr>
              <a:t> </a:t>
            </a:r>
            <a:r>
              <a:rPr lang="en-US" altLang="en-US" b="1" dirty="0" err="1" smtClean="0">
                <a:solidFill>
                  <a:srgbClr val="FF0000"/>
                </a:solidFill>
                <a:latin typeface="Times New Roman" panose="02020603050405020304" pitchFamily="18" charset="0"/>
                <a:cs typeface="Times New Roman" panose="02020603050405020304" pitchFamily="18" charset="0"/>
              </a:rPr>
              <a:t>thế</a:t>
            </a:r>
            <a:r>
              <a:rPr lang="en-US" altLang="en-US" b="1" dirty="0" smtClean="0">
                <a:solidFill>
                  <a:srgbClr val="FF0000"/>
                </a:solidFill>
                <a:latin typeface="Times New Roman" panose="02020603050405020304" pitchFamily="18" charset="0"/>
                <a:cs typeface="Times New Roman" panose="02020603050405020304" pitchFamily="18" charset="0"/>
              </a:rPr>
              <a:t> </a:t>
            </a:r>
            <a:r>
              <a:rPr lang="en-US" altLang="en-US" b="1" dirty="0" err="1" smtClean="0">
                <a:solidFill>
                  <a:srgbClr val="FF0000"/>
                </a:solidFill>
                <a:latin typeface="Times New Roman" panose="02020603050405020304" pitchFamily="18" charset="0"/>
                <a:cs typeface="Times New Roman" panose="02020603050405020304" pitchFamily="18" charset="0"/>
              </a:rPr>
              <a:t>nào</a:t>
            </a:r>
            <a:r>
              <a:rPr lang="en-US" altLang="en-US" b="1" dirty="0" smtClean="0">
                <a:solidFill>
                  <a:srgbClr val="FF0000"/>
                </a:solidFill>
                <a:latin typeface="Times New Roman" panose="02020603050405020304" pitchFamily="18" charset="0"/>
                <a:cs typeface="Times New Roman" panose="02020603050405020304" pitchFamily="18" charset="0"/>
              </a:rPr>
              <a:t>?</a:t>
            </a:r>
            <a:endParaRPr lang="en-US" altLang="en-US" b="1" dirty="0">
              <a:solidFill>
                <a:srgbClr val="FF0000"/>
              </a:solidFill>
              <a:latin typeface="Times New Roman" panose="02020603050405020304" pitchFamily="18" charset="0"/>
              <a:cs typeface="Times New Roman" panose="02020603050405020304" pitchFamily="18" charset="0"/>
            </a:endParaRPr>
          </a:p>
        </p:txBody>
      </p:sp>
      <p:sp>
        <p:nvSpPr>
          <p:cNvPr id="7" name="TextBox 6"/>
          <p:cNvSpPr txBox="1">
            <a:spLocks noChangeArrowheads="1"/>
          </p:cNvSpPr>
          <p:nvPr/>
        </p:nvSpPr>
        <p:spPr bwMode="auto">
          <a:xfrm>
            <a:off x="930275" y="2514600"/>
            <a:ext cx="2376805"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9pPr>
          </a:lstStyle>
          <a:p>
            <a:pPr>
              <a:spcBef>
                <a:spcPct val="0"/>
              </a:spcBef>
              <a:buFontTx/>
              <a:buNone/>
            </a:pPr>
            <a:r>
              <a:rPr lang="en-US" altLang="en-US" b="1" dirty="0" err="1" smtClean="0">
                <a:solidFill>
                  <a:srgbClr val="002060"/>
                </a:solidFill>
                <a:latin typeface="Times New Roman" panose="02020603050405020304" pitchFamily="18" charset="0"/>
                <a:cs typeface="Times New Roman" panose="02020603050405020304" pitchFamily="18" charset="0"/>
              </a:rPr>
              <a:t>Chùm</a:t>
            </a:r>
            <a:r>
              <a:rPr lang="en-US" altLang="en-US" b="1" dirty="0" smtClean="0">
                <a:solidFill>
                  <a:srgbClr val="002060"/>
                </a:solidFill>
                <a:latin typeface="Times New Roman" panose="02020603050405020304" pitchFamily="18" charset="0"/>
                <a:cs typeface="Times New Roman" panose="02020603050405020304" pitchFamily="18" charset="0"/>
              </a:rPr>
              <a:t> </a:t>
            </a:r>
            <a:r>
              <a:rPr lang="en-US" altLang="en-US" b="1" dirty="0" err="1" smtClean="0">
                <a:solidFill>
                  <a:srgbClr val="002060"/>
                </a:solidFill>
                <a:latin typeface="Times New Roman" panose="02020603050405020304" pitchFamily="18" charset="0"/>
                <a:cs typeface="Times New Roman" panose="02020603050405020304" pitchFamily="18" charset="0"/>
              </a:rPr>
              <a:t>quả</a:t>
            </a:r>
            <a:r>
              <a:rPr lang="en-US" altLang="en-US" b="1" dirty="0" smtClean="0">
                <a:solidFill>
                  <a:srgbClr val="002060"/>
                </a:solidFill>
                <a:latin typeface="Times New Roman" panose="02020603050405020304" pitchFamily="18" charset="0"/>
                <a:cs typeface="Times New Roman" panose="02020603050405020304" pitchFamily="18" charset="0"/>
              </a:rPr>
              <a:t> </a:t>
            </a:r>
            <a:r>
              <a:rPr lang="en-US" altLang="en-US" b="1" dirty="0" err="1" smtClean="0">
                <a:solidFill>
                  <a:srgbClr val="002060"/>
                </a:solidFill>
                <a:latin typeface="Times New Roman" panose="02020603050405020304" pitchFamily="18" charset="0"/>
                <a:cs typeface="Times New Roman" panose="02020603050405020304" pitchFamily="18" charset="0"/>
              </a:rPr>
              <a:t>rất</a:t>
            </a:r>
            <a:r>
              <a:rPr lang="en-US" altLang="en-US" b="1" dirty="0" smtClean="0">
                <a:solidFill>
                  <a:srgbClr val="002060"/>
                </a:solidFill>
                <a:latin typeface="Times New Roman" panose="02020603050405020304" pitchFamily="18" charset="0"/>
                <a:cs typeface="Times New Roman" panose="02020603050405020304" pitchFamily="18" charset="0"/>
              </a:rPr>
              <a:t> </a:t>
            </a:r>
            <a:r>
              <a:rPr lang="en-US" altLang="en-US" b="1" dirty="0" err="1" smtClean="0">
                <a:solidFill>
                  <a:srgbClr val="002060"/>
                </a:solidFill>
                <a:latin typeface="Times New Roman" panose="02020603050405020304" pitchFamily="18" charset="0"/>
                <a:cs typeface="Times New Roman" panose="02020603050405020304" pitchFamily="18" charset="0"/>
              </a:rPr>
              <a:t>đẹp</a:t>
            </a:r>
            <a:r>
              <a:rPr lang="en-US" altLang="en-US" b="1" dirty="0" smtClean="0">
                <a:solidFill>
                  <a:srgbClr val="002060"/>
                </a:solidFill>
                <a:latin typeface="Times New Roman" panose="02020603050405020304" pitchFamily="18" charset="0"/>
                <a:cs typeface="Times New Roman" panose="02020603050405020304" pitchFamily="18" charset="0"/>
              </a:rPr>
              <a:t> </a:t>
            </a:r>
            <a:r>
              <a:rPr lang="en-US" altLang="en-US" b="1" dirty="0" err="1" smtClean="0">
                <a:solidFill>
                  <a:srgbClr val="002060"/>
                </a:solidFill>
                <a:latin typeface="Times New Roman" panose="02020603050405020304" pitchFamily="18" charset="0"/>
                <a:cs typeface="Times New Roman" panose="02020603050405020304" pitchFamily="18" charset="0"/>
              </a:rPr>
              <a:t>và</a:t>
            </a:r>
            <a:r>
              <a:rPr lang="en-US" altLang="en-US" b="1" dirty="0" smtClean="0">
                <a:solidFill>
                  <a:srgbClr val="002060"/>
                </a:solidFill>
                <a:latin typeface="Times New Roman" panose="02020603050405020304" pitchFamily="18" charset="0"/>
                <a:cs typeface="Times New Roman" panose="02020603050405020304" pitchFamily="18" charset="0"/>
              </a:rPr>
              <a:t> </a:t>
            </a:r>
            <a:r>
              <a:rPr lang="en-US" altLang="en-US" b="1" dirty="0" err="1" smtClean="0">
                <a:solidFill>
                  <a:srgbClr val="002060"/>
                </a:solidFill>
                <a:latin typeface="Times New Roman" panose="02020603050405020304" pitchFamily="18" charset="0"/>
                <a:cs typeface="Times New Roman" panose="02020603050405020304" pitchFamily="18" charset="0"/>
              </a:rPr>
              <a:t>ngon</a:t>
            </a:r>
            <a:endParaRPr lang="en-US" altLang="en-US" b="1" dirty="0">
              <a:solidFill>
                <a:srgbClr val="002060"/>
              </a:solidFill>
              <a:latin typeface="Times New Roman" panose="02020603050405020304" pitchFamily="18" charset="0"/>
              <a:cs typeface="Times New Roman" panose="02020603050405020304" pitchFamily="18" charset="0"/>
            </a:endParaRPr>
          </a:p>
        </p:txBody>
      </p:sp>
      <p:pic>
        <p:nvPicPr>
          <p:cNvPr id="2" name="Picture 2" descr="https://f6-zpcloud.zdn.vn/7108051126010505236/d10afba9adca62943bdb.jpg"/>
          <p:cNvPicPr>
            <a:picLocks noChangeAspect="1" noChangeArrowheads="1"/>
          </p:cNvPicPr>
          <p:nvPr/>
        </p:nvPicPr>
        <p:blipFill>
          <a:blip r:embed="rId3"/>
          <a:srcRect/>
          <a:stretch>
            <a:fillRect/>
          </a:stretch>
        </p:blipFill>
        <p:spPr bwMode="auto">
          <a:xfrm>
            <a:off x="4892040" y="1828800"/>
            <a:ext cx="5958839" cy="422148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1" presetClass="entr" presetSubtype="1"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wheel(1)">
                                      <p:cBhvr>
                                        <p:cTn id="13"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7"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Box 3"/>
          <p:cNvSpPr txBox="1">
            <a:spLocks noChangeArrowheads="1"/>
          </p:cNvSpPr>
          <p:nvPr/>
        </p:nvSpPr>
        <p:spPr bwMode="auto">
          <a:xfrm>
            <a:off x="992188" y="342612"/>
            <a:ext cx="8791892"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9pPr>
          </a:lstStyle>
          <a:p>
            <a:pPr algn="ctr">
              <a:spcBef>
                <a:spcPct val="0"/>
              </a:spcBef>
              <a:buFontTx/>
              <a:buNone/>
            </a:pPr>
            <a:r>
              <a:rPr lang="en-US" altLang="en-US" sz="3600" b="1" dirty="0" err="1" smtClean="0">
                <a:solidFill>
                  <a:srgbClr val="FF0000"/>
                </a:solidFill>
                <a:latin typeface="Times New Roman" panose="02020603050405020304" pitchFamily="18" charset="0"/>
                <a:cs typeface="Times New Roman" panose="02020603050405020304" pitchFamily="18" charset="0"/>
              </a:rPr>
              <a:t>Các</a:t>
            </a:r>
            <a:r>
              <a:rPr lang="en-US" altLang="en-US" sz="3600" b="1" dirty="0" smtClean="0">
                <a:solidFill>
                  <a:srgbClr val="FF0000"/>
                </a:solidFill>
                <a:latin typeface="Times New Roman" panose="02020603050405020304" pitchFamily="18" charset="0"/>
                <a:cs typeface="Times New Roman" panose="02020603050405020304" pitchFamily="18" charset="0"/>
              </a:rPr>
              <a:t> </a:t>
            </a:r>
            <a:r>
              <a:rPr lang="en-US" altLang="en-US" sz="3600" b="1" dirty="0" err="1" smtClean="0">
                <a:solidFill>
                  <a:srgbClr val="FF0000"/>
                </a:solidFill>
                <a:latin typeface="Times New Roman" panose="02020603050405020304" pitchFamily="18" charset="0"/>
                <a:cs typeface="Times New Roman" panose="02020603050405020304" pitchFamily="18" charset="0"/>
              </a:rPr>
              <a:t>quả</a:t>
            </a:r>
            <a:r>
              <a:rPr lang="en-US" altLang="en-US" sz="3600" b="1" dirty="0" smtClean="0">
                <a:solidFill>
                  <a:srgbClr val="FF0000"/>
                </a:solidFill>
                <a:latin typeface="Times New Roman" panose="02020603050405020304" pitchFamily="18" charset="0"/>
                <a:cs typeface="Times New Roman" panose="02020603050405020304" pitchFamily="18" charset="0"/>
              </a:rPr>
              <a:t> </a:t>
            </a:r>
            <a:r>
              <a:rPr lang="en-US" altLang="en-US" sz="3600" b="1" dirty="0" err="1" smtClean="0">
                <a:solidFill>
                  <a:srgbClr val="FF0000"/>
                </a:solidFill>
                <a:latin typeface="Times New Roman" panose="02020603050405020304" pitchFamily="18" charset="0"/>
                <a:cs typeface="Times New Roman" panose="02020603050405020304" pitchFamily="18" charset="0"/>
              </a:rPr>
              <a:t>và</a:t>
            </a:r>
            <a:r>
              <a:rPr lang="en-US" altLang="en-US" sz="3600" b="1" dirty="0" smtClean="0">
                <a:solidFill>
                  <a:srgbClr val="FF0000"/>
                </a:solidFill>
                <a:latin typeface="Times New Roman" panose="02020603050405020304" pitchFamily="18" charset="0"/>
                <a:cs typeface="Times New Roman" panose="02020603050405020304" pitchFamily="18" charset="0"/>
              </a:rPr>
              <a:t> </a:t>
            </a:r>
            <a:r>
              <a:rPr lang="en-US" altLang="en-US" sz="3600" b="1" dirty="0" err="1" smtClean="0">
                <a:solidFill>
                  <a:srgbClr val="FF0000"/>
                </a:solidFill>
                <a:latin typeface="Times New Roman" panose="02020603050405020304" pitchFamily="18" charset="0"/>
                <a:cs typeface="Times New Roman" panose="02020603050405020304" pitchFamily="18" charset="0"/>
              </a:rPr>
              <a:t>các</a:t>
            </a:r>
            <a:r>
              <a:rPr lang="en-US" altLang="en-US" sz="3600" b="1" dirty="0" smtClean="0">
                <a:solidFill>
                  <a:srgbClr val="FF0000"/>
                </a:solidFill>
                <a:latin typeface="Times New Roman" panose="02020603050405020304" pitchFamily="18" charset="0"/>
                <a:cs typeface="Times New Roman" panose="02020603050405020304" pitchFamily="18" charset="0"/>
              </a:rPr>
              <a:t> </a:t>
            </a:r>
            <a:r>
              <a:rPr lang="en-US" altLang="en-US" sz="3600" b="1" dirty="0" err="1" smtClean="0">
                <a:solidFill>
                  <a:srgbClr val="FF0000"/>
                </a:solidFill>
                <a:latin typeface="Times New Roman" panose="02020603050405020304" pitchFamily="18" charset="0"/>
                <a:cs typeface="Times New Roman" panose="02020603050405020304" pitchFamily="18" charset="0"/>
              </a:rPr>
              <a:t>cành</a:t>
            </a:r>
            <a:r>
              <a:rPr lang="en-US" altLang="en-US" sz="3600" b="1" dirty="0" smtClean="0">
                <a:solidFill>
                  <a:srgbClr val="FF0000"/>
                </a:solidFill>
                <a:latin typeface="Times New Roman" panose="02020603050405020304" pitchFamily="18" charset="0"/>
                <a:cs typeface="Times New Roman" panose="02020603050405020304" pitchFamily="18" charset="0"/>
              </a:rPr>
              <a:t> </a:t>
            </a:r>
            <a:r>
              <a:rPr lang="en-US" altLang="en-US" sz="3600" b="1" dirty="0" err="1" smtClean="0">
                <a:solidFill>
                  <a:srgbClr val="FF0000"/>
                </a:solidFill>
                <a:latin typeface="Times New Roman" panose="02020603050405020304" pitchFamily="18" charset="0"/>
                <a:cs typeface="Times New Roman" panose="02020603050405020304" pitchFamily="18" charset="0"/>
              </a:rPr>
              <a:t>cây</a:t>
            </a:r>
            <a:r>
              <a:rPr lang="en-US" altLang="en-US" sz="3600" b="1" dirty="0" smtClean="0">
                <a:solidFill>
                  <a:srgbClr val="FF0000"/>
                </a:solidFill>
                <a:latin typeface="Times New Roman" panose="02020603050405020304" pitchFamily="18" charset="0"/>
                <a:cs typeface="Times New Roman" panose="02020603050405020304" pitchFamily="18" charset="0"/>
              </a:rPr>
              <a:t> </a:t>
            </a:r>
            <a:r>
              <a:rPr lang="en-US" altLang="en-US" sz="3600" b="1" dirty="0" err="1" smtClean="0">
                <a:solidFill>
                  <a:srgbClr val="FF0000"/>
                </a:solidFill>
                <a:latin typeface="Times New Roman" panose="02020603050405020304" pitchFamily="18" charset="0"/>
                <a:cs typeface="Times New Roman" panose="02020603050405020304" pitchFamily="18" charset="0"/>
              </a:rPr>
              <a:t>như</a:t>
            </a:r>
            <a:r>
              <a:rPr lang="en-US" altLang="en-US" sz="3600" b="1" dirty="0" smtClean="0">
                <a:solidFill>
                  <a:srgbClr val="FF0000"/>
                </a:solidFill>
                <a:latin typeface="Times New Roman" panose="02020603050405020304" pitchFamily="18" charset="0"/>
                <a:cs typeface="Times New Roman" panose="02020603050405020304" pitchFamily="18" charset="0"/>
              </a:rPr>
              <a:t> </a:t>
            </a:r>
            <a:r>
              <a:rPr lang="en-US" altLang="en-US" sz="3600" b="1" dirty="0" err="1" smtClean="0">
                <a:solidFill>
                  <a:srgbClr val="FF0000"/>
                </a:solidFill>
                <a:latin typeface="Times New Roman" panose="02020603050405020304" pitchFamily="18" charset="0"/>
                <a:cs typeface="Times New Roman" panose="02020603050405020304" pitchFamily="18" charset="0"/>
              </a:rPr>
              <a:t>thế</a:t>
            </a:r>
            <a:r>
              <a:rPr lang="en-US" altLang="en-US" sz="3600" b="1" dirty="0" smtClean="0">
                <a:solidFill>
                  <a:srgbClr val="FF0000"/>
                </a:solidFill>
                <a:latin typeface="Times New Roman" panose="02020603050405020304" pitchFamily="18" charset="0"/>
                <a:cs typeface="Times New Roman" panose="02020603050405020304" pitchFamily="18" charset="0"/>
              </a:rPr>
              <a:t> </a:t>
            </a:r>
            <a:r>
              <a:rPr lang="en-US" altLang="en-US" sz="3600" b="1" dirty="0" err="1" smtClean="0">
                <a:solidFill>
                  <a:srgbClr val="FF0000"/>
                </a:solidFill>
                <a:latin typeface="Times New Roman" panose="02020603050405020304" pitchFamily="18" charset="0"/>
                <a:cs typeface="Times New Roman" panose="02020603050405020304" pitchFamily="18" charset="0"/>
              </a:rPr>
              <a:t>nào</a:t>
            </a:r>
            <a:r>
              <a:rPr lang="en-US" altLang="en-US" sz="3600" b="1" dirty="0" smtClean="0">
                <a:solidFill>
                  <a:srgbClr val="FF0000"/>
                </a:solidFill>
                <a:latin typeface="Times New Roman" panose="02020603050405020304" pitchFamily="18" charset="0"/>
                <a:cs typeface="Times New Roman" panose="02020603050405020304" pitchFamily="18" charset="0"/>
              </a:rPr>
              <a:t>?</a:t>
            </a:r>
            <a:endParaRPr lang="en-US" altLang="en-US" sz="3600" b="1" dirty="0">
              <a:solidFill>
                <a:srgbClr val="FF0000"/>
              </a:solidFill>
              <a:latin typeface="Times New Roman" panose="02020603050405020304" pitchFamily="18" charset="0"/>
              <a:cs typeface="Times New Roman" panose="02020603050405020304" pitchFamily="18" charset="0"/>
            </a:endParaRPr>
          </a:p>
        </p:txBody>
      </p:sp>
      <p:sp>
        <p:nvSpPr>
          <p:cNvPr id="5" name="TextBox 4"/>
          <p:cNvSpPr txBox="1">
            <a:spLocks noChangeArrowheads="1"/>
          </p:cNvSpPr>
          <p:nvPr/>
        </p:nvSpPr>
        <p:spPr bwMode="auto">
          <a:xfrm>
            <a:off x="992189" y="2255520"/>
            <a:ext cx="2665411" cy="2308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9pPr>
          </a:lstStyle>
          <a:p>
            <a:pPr>
              <a:spcBef>
                <a:spcPct val="0"/>
              </a:spcBef>
              <a:buFontTx/>
              <a:buNone/>
            </a:pPr>
            <a:r>
              <a:rPr lang="en-US" altLang="en-US" sz="3600" b="1" dirty="0" err="1" smtClean="0">
                <a:solidFill>
                  <a:srgbClr val="002060"/>
                </a:solidFill>
                <a:latin typeface="Times New Roman" panose="02020603050405020304" pitchFamily="18" charset="0"/>
                <a:cs typeface="Times New Roman" panose="02020603050405020304" pitchFamily="18" charset="0"/>
              </a:rPr>
              <a:t>Quả</a:t>
            </a:r>
            <a:r>
              <a:rPr lang="en-US" altLang="en-US" sz="3600" b="1" dirty="0" smtClean="0">
                <a:solidFill>
                  <a:srgbClr val="002060"/>
                </a:solidFill>
                <a:latin typeface="Times New Roman" panose="02020603050405020304" pitchFamily="18" charset="0"/>
                <a:cs typeface="Times New Roman" panose="02020603050405020304" pitchFamily="18" charset="0"/>
              </a:rPr>
              <a:t> </a:t>
            </a:r>
            <a:r>
              <a:rPr lang="en-US" altLang="en-US" sz="3600" b="1" dirty="0" err="1" smtClean="0">
                <a:solidFill>
                  <a:srgbClr val="002060"/>
                </a:solidFill>
                <a:latin typeface="Times New Roman" panose="02020603050405020304" pitchFamily="18" charset="0"/>
                <a:cs typeface="Times New Roman" panose="02020603050405020304" pitchFamily="18" charset="0"/>
              </a:rPr>
              <a:t>thì</a:t>
            </a:r>
            <a:r>
              <a:rPr lang="en-US" altLang="en-US" sz="3600" b="1" dirty="0" smtClean="0">
                <a:solidFill>
                  <a:srgbClr val="002060"/>
                </a:solidFill>
                <a:latin typeface="Times New Roman" panose="02020603050405020304" pitchFamily="18" charset="0"/>
                <a:cs typeface="Times New Roman" panose="02020603050405020304" pitchFamily="18" charset="0"/>
              </a:rPr>
              <a:t> </a:t>
            </a:r>
            <a:r>
              <a:rPr lang="en-US" altLang="en-US" sz="3600" b="1" dirty="0" err="1" smtClean="0">
                <a:solidFill>
                  <a:srgbClr val="002060"/>
                </a:solidFill>
                <a:latin typeface="Times New Roman" panose="02020603050405020304" pitchFamily="18" charset="0"/>
                <a:cs typeface="Times New Roman" panose="02020603050405020304" pitchFamily="18" charset="0"/>
              </a:rPr>
              <a:t>tròn</a:t>
            </a:r>
            <a:r>
              <a:rPr lang="en-US" altLang="en-US" sz="3600" b="1" dirty="0" smtClean="0">
                <a:solidFill>
                  <a:srgbClr val="002060"/>
                </a:solidFill>
                <a:latin typeface="Times New Roman" panose="02020603050405020304" pitchFamily="18" charset="0"/>
                <a:cs typeface="Times New Roman" panose="02020603050405020304" pitchFamily="18" charset="0"/>
              </a:rPr>
              <a:t> </a:t>
            </a:r>
            <a:r>
              <a:rPr lang="en-US" altLang="en-US" sz="3600" b="1" dirty="0" err="1" smtClean="0">
                <a:solidFill>
                  <a:srgbClr val="002060"/>
                </a:solidFill>
                <a:latin typeface="Times New Roman" panose="02020603050405020304" pitchFamily="18" charset="0"/>
                <a:cs typeface="Times New Roman" panose="02020603050405020304" pitchFamily="18" charset="0"/>
              </a:rPr>
              <a:t>vo</a:t>
            </a:r>
            <a:r>
              <a:rPr lang="en-US" altLang="en-US" sz="3600" b="1" dirty="0" smtClean="0">
                <a:solidFill>
                  <a:srgbClr val="002060"/>
                </a:solidFill>
                <a:latin typeface="Times New Roman" panose="02020603050405020304" pitchFamily="18" charset="0"/>
                <a:cs typeface="Times New Roman" panose="02020603050405020304" pitchFamily="18" charset="0"/>
              </a:rPr>
              <a:t> </a:t>
            </a:r>
            <a:r>
              <a:rPr lang="en-US" altLang="en-US" sz="3600" b="1" dirty="0" err="1" smtClean="0">
                <a:solidFill>
                  <a:srgbClr val="002060"/>
                </a:solidFill>
                <a:latin typeface="Times New Roman" panose="02020603050405020304" pitchFamily="18" charset="0"/>
                <a:cs typeface="Times New Roman" panose="02020603050405020304" pitchFamily="18" charset="0"/>
              </a:rPr>
              <a:t>và</a:t>
            </a:r>
            <a:r>
              <a:rPr lang="en-US" altLang="en-US" sz="3600" b="1" dirty="0" smtClean="0">
                <a:solidFill>
                  <a:srgbClr val="002060"/>
                </a:solidFill>
                <a:latin typeface="Times New Roman" panose="02020603050405020304" pitchFamily="18" charset="0"/>
                <a:cs typeface="Times New Roman" panose="02020603050405020304" pitchFamily="18" charset="0"/>
              </a:rPr>
              <a:t> </a:t>
            </a:r>
            <a:r>
              <a:rPr lang="en-US" altLang="en-US" sz="3600" b="1" dirty="0" err="1" smtClean="0">
                <a:solidFill>
                  <a:srgbClr val="002060"/>
                </a:solidFill>
                <a:latin typeface="Times New Roman" panose="02020603050405020304" pitchFamily="18" charset="0"/>
                <a:cs typeface="Times New Roman" panose="02020603050405020304" pitchFamily="18" charset="0"/>
              </a:rPr>
              <a:t>cành</a:t>
            </a:r>
            <a:r>
              <a:rPr lang="en-US" altLang="en-US" sz="3600" b="1" dirty="0" smtClean="0">
                <a:solidFill>
                  <a:srgbClr val="002060"/>
                </a:solidFill>
                <a:latin typeface="Times New Roman" panose="02020603050405020304" pitchFamily="18" charset="0"/>
                <a:cs typeface="Times New Roman" panose="02020603050405020304" pitchFamily="18" charset="0"/>
              </a:rPr>
              <a:t> </a:t>
            </a:r>
            <a:r>
              <a:rPr lang="en-US" altLang="en-US" sz="3600" b="1" dirty="0" err="1" smtClean="0">
                <a:solidFill>
                  <a:srgbClr val="002060"/>
                </a:solidFill>
                <a:latin typeface="Times New Roman" panose="02020603050405020304" pitchFamily="18" charset="0"/>
                <a:cs typeface="Times New Roman" panose="02020603050405020304" pitchFamily="18" charset="0"/>
              </a:rPr>
              <a:t>cây</a:t>
            </a:r>
            <a:r>
              <a:rPr lang="en-US" altLang="en-US" sz="3600" b="1" dirty="0" smtClean="0">
                <a:solidFill>
                  <a:srgbClr val="002060"/>
                </a:solidFill>
                <a:latin typeface="Times New Roman" panose="02020603050405020304" pitchFamily="18" charset="0"/>
                <a:cs typeface="Times New Roman" panose="02020603050405020304" pitchFamily="18" charset="0"/>
              </a:rPr>
              <a:t> </a:t>
            </a:r>
            <a:r>
              <a:rPr lang="en-US" altLang="en-US" sz="3600" b="1" dirty="0" err="1" smtClean="0">
                <a:solidFill>
                  <a:srgbClr val="002060"/>
                </a:solidFill>
                <a:latin typeface="Times New Roman" panose="02020603050405020304" pitchFamily="18" charset="0"/>
                <a:cs typeface="Times New Roman" panose="02020603050405020304" pitchFamily="18" charset="0"/>
              </a:rPr>
              <a:t>vừa</a:t>
            </a:r>
            <a:r>
              <a:rPr lang="en-US" altLang="en-US" sz="3600" b="1" dirty="0" smtClean="0">
                <a:solidFill>
                  <a:srgbClr val="002060"/>
                </a:solidFill>
                <a:latin typeface="Times New Roman" panose="02020603050405020304" pitchFamily="18" charset="0"/>
                <a:cs typeface="Times New Roman" panose="02020603050405020304" pitchFamily="18" charset="0"/>
              </a:rPr>
              <a:t> “la”</a:t>
            </a:r>
          </a:p>
          <a:p>
            <a:pPr>
              <a:spcBef>
                <a:spcPct val="0"/>
              </a:spcBef>
              <a:buFontTx/>
              <a:buNone/>
            </a:pPr>
            <a:r>
              <a:rPr lang="en-US" altLang="en-US" sz="3600" b="1" dirty="0" err="1" smtClean="0">
                <a:solidFill>
                  <a:srgbClr val="002060"/>
                </a:solidFill>
                <a:latin typeface="Times New Roman" panose="02020603050405020304" pitchFamily="18" charset="0"/>
                <a:cs typeface="Times New Roman" panose="02020603050405020304" pitchFamily="18" charset="0"/>
              </a:rPr>
              <a:t>vừa</a:t>
            </a:r>
            <a:r>
              <a:rPr lang="en-US" altLang="en-US" sz="3600" b="1" dirty="0" smtClean="0">
                <a:solidFill>
                  <a:srgbClr val="002060"/>
                </a:solidFill>
                <a:latin typeface="Times New Roman" panose="02020603050405020304" pitchFamily="18" charset="0"/>
                <a:cs typeface="Times New Roman" panose="02020603050405020304" pitchFamily="18" charset="0"/>
              </a:rPr>
              <a:t> “</a:t>
            </a:r>
            <a:r>
              <a:rPr lang="en-US" altLang="en-US" sz="3600" b="1" dirty="0" err="1" smtClean="0">
                <a:solidFill>
                  <a:srgbClr val="002060"/>
                </a:solidFill>
                <a:latin typeface="Times New Roman" panose="02020603050405020304" pitchFamily="18" charset="0"/>
                <a:cs typeface="Times New Roman" panose="02020603050405020304" pitchFamily="18" charset="0"/>
              </a:rPr>
              <a:t>bổng</a:t>
            </a:r>
            <a:r>
              <a:rPr lang="en-US" altLang="en-US" sz="3600" b="1" dirty="0" smtClean="0">
                <a:solidFill>
                  <a:srgbClr val="002060"/>
                </a:solidFill>
                <a:latin typeface="Times New Roman" panose="02020603050405020304" pitchFamily="18" charset="0"/>
                <a:cs typeface="Times New Roman" panose="02020603050405020304" pitchFamily="18" charset="0"/>
              </a:rPr>
              <a:t>”</a:t>
            </a:r>
            <a:endParaRPr lang="en-US" altLang="en-US" sz="3600" b="1" dirty="0">
              <a:solidFill>
                <a:srgbClr val="002060"/>
              </a:solidFill>
              <a:latin typeface="Times New Roman" panose="02020603050405020304" pitchFamily="18" charset="0"/>
              <a:cs typeface="Times New Roman" panose="02020603050405020304" pitchFamily="18" charset="0"/>
            </a:endParaRPr>
          </a:p>
        </p:txBody>
      </p:sp>
      <p:pic>
        <p:nvPicPr>
          <p:cNvPr id="12292" name="Picture 4" descr="https://f6-zpcloud.zdn.vn/627929933822628711/4cc59861ce02015c5813.jpg"/>
          <p:cNvPicPr>
            <a:picLocks noChangeAspect="1" noChangeArrowheads="1"/>
          </p:cNvPicPr>
          <p:nvPr/>
        </p:nvPicPr>
        <p:blipFill>
          <a:blip r:embed="rId3"/>
          <a:srcRect/>
          <a:stretch>
            <a:fillRect/>
          </a:stretch>
        </p:blipFill>
        <p:spPr bwMode="auto">
          <a:xfrm>
            <a:off x="3977640" y="2030413"/>
            <a:ext cx="7101839" cy="3905251"/>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6" presetClass="entr" presetSubtype="0"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wipe(down)">
                                      <p:cBhvr>
                                        <p:cTn id="13" dur="580">
                                          <p:stCondLst>
                                            <p:cond delay="0"/>
                                          </p:stCondLst>
                                        </p:cTn>
                                        <p:tgtEl>
                                          <p:spTgt spid="5"/>
                                        </p:tgtEl>
                                      </p:cBhvr>
                                    </p:animEffect>
                                    <p:anim calcmode="lin" valueType="num">
                                      <p:cBhvr>
                                        <p:cTn id="14"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15"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16"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17"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18"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19" dur="26">
                                          <p:stCondLst>
                                            <p:cond delay="650"/>
                                          </p:stCondLst>
                                        </p:cTn>
                                        <p:tgtEl>
                                          <p:spTgt spid="5"/>
                                        </p:tgtEl>
                                      </p:cBhvr>
                                      <p:to x="100000" y="60000"/>
                                    </p:animScale>
                                    <p:animScale>
                                      <p:cBhvr>
                                        <p:cTn id="20" dur="166" decel="50000">
                                          <p:stCondLst>
                                            <p:cond delay="676"/>
                                          </p:stCondLst>
                                        </p:cTn>
                                        <p:tgtEl>
                                          <p:spTgt spid="5"/>
                                        </p:tgtEl>
                                      </p:cBhvr>
                                      <p:to x="100000" y="100000"/>
                                    </p:animScale>
                                    <p:animScale>
                                      <p:cBhvr>
                                        <p:cTn id="21" dur="26">
                                          <p:stCondLst>
                                            <p:cond delay="1312"/>
                                          </p:stCondLst>
                                        </p:cTn>
                                        <p:tgtEl>
                                          <p:spTgt spid="5"/>
                                        </p:tgtEl>
                                      </p:cBhvr>
                                      <p:to x="100000" y="80000"/>
                                    </p:animScale>
                                    <p:animScale>
                                      <p:cBhvr>
                                        <p:cTn id="22" dur="166" decel="50000">
                                          <p:stCondLst>
                                            <p:cond delay="1338"/>
                                          </p:stCondLst>
                                        </p:cTn>
                                        <p:tgtEl>
                                          <p:spTgt spid="5"/>
                                        </p:tgtEl>
                                      </p:cBhvr>
                                      <p:to x="100000" y="100000"/>
                                    </p:animScale>
                                    <p:animScale>
                                      <p:cBhvr>
                                        <p:cTn id="23" dur="26">
                                          <p:stCondLst>
                                            <p:cond delay="1642"/>
                                          </p:stCondLst>
                                        </p:cTn>
                                        <p:tgtEl>
                                          <p:spTgt spid="5"/>
                                        </p:tgtEl>
                                      </p:cBhvr>
                                      <p:to x="100000" y="90000"/>
                                    </p:animScale>
                                    <p:animScale>
                                      <p:cBhvr>
                                        <p:cTn id="24" dur="166" decel="50000">
                                          <p:stCondLst>
                                            <p:cond delay="1668"/>
                                          </p:stCondLst>
                                        </p:cTn>
                                        <p:tgtEl>
                                          <p:spTgt spid="5"/>
                                        </p:tgtEl>
                                      </p:cBhvr>
                                      <p:to x="100000" y="100000"/>
                                    </p:animScale>
                                    <p:animScale>
                                      <p:cBhvr>
                                        <p:cTn id="25" dur="26">
                                          <p:stCondLst>
                                            <p:cond delay="1808"/>
                                          </p:stCondLst>
                                        </p:cTn>
                                        <p:tgtEl>
                                          <p:spTgt spid="5"/>
                                        </p:tgtEl>
                                      </p:cBhvr>
                                      <p:to x="100000" y="95000"/>
                                    </p:animScale>
                                    <p:animScale>
                                      <p:cBhvr>
                                        <p:cTn id="26" dur="166" decel="50000">
                                          <p:stCondLst>
                                            <p:cond delay="1834"/>
                                          </p:stCondLst>
                                        </p:cTn>
                                        <p:tgtEl>
                                          <p:spTgt spid="5"/>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Box 3"/>
          <p:cNvSpPr txBox="1">
            <a:spLocks noChangeArrowheads="1"/>
          </p:cNvSpPr>
          <p:nvPr/>
        </p:nvSpPr>
        <p:spPr bwMode="auto">
          <a:xfrm>
            <a:off x="1188720" y="363538"/>
            <a:ext cx="9779318"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9pPr>
          </a:lstStyle>
          <a:p>
            <a:pPr algn="just">
              <a:spcBef>
                <a:spcPct val="0"/>
              </a:spcBef>
              <a:buFontTx/>
              <a:buNone/>
            </a:pPr>
            <a:r>
              <a:rPr lang="vi-VN" altLang="en-US" sz="3600" b="1" dirty="0">
                <a:solidFill>
                  <a:srgbClr val="FF0000"/>
                </a:solidFill>
                <a:latin typeface="Times New Roman" panose="02020603050405020304" pitchFamily="18" charset="0"/>
                <a:cs typeface="Times New Roman" panose="02020603050405020304" pitchFamily="18" charset="0"/>
              </a:rPr>
              <a:t>Các con </a:t>
            </a:r>
            <a:r>
              <a:rPr lang="vi-VN" altLang="en-US" sz="3600" b="1" dirty="0" smtClean="0">
                <a:solidFill>
                  <a:srgbClr val="FF0000"/>
                </a:solidFill>
                <a:latin typeface="Times New Roman" panose="02020603050405020304" pitchFamily="18" charset="0"/>
                <a:cs typeface="Times New Roman" panose="02020603050405020304" pitchFamily="18" charset="0"/>
              </a:rPr>
              <a:t>biết</a:t>
            </a:r>
            <a:r>
              <a:rPr lang="en-US" altLang="en-US" sz="3600" b="1" dirty="0" smtClean="0">
                <a:solidFill>
                  <a:srgbClr val="FF0000"/>
                </a:solidFill>
                <a:latin typeface="Times New Roman" panose="02020603050405020304" pitchFamily="18" charset="0"/>
                <a:cs typeface="Times New Roman" panose="02020603050405020304" pitchFamily="18" charset="0"/>
              </a:rPr>
              <a:t>“ </a:t>
            </a:r>
            <a:r>
              <a:rPr lang="en-US" altLang="en-US" sz="3600" b="1" dirty="0" err="1" smtClean="0">
                <a:solidFill>
                  <a:srgbClr val="FF0000"/>
                </a:solidFill>
                <a:latin typeface="Times New Roman" panose="02020603050405020304" pitchFamily="18" charset="0"/>
                <a:cs typeface="Times New Roman" panose="02020603050405020304" pitchFamily="18" charset="0"/>
              </a:rPr>
              <a:t>tròn</a:t>
            </a:r>
            <a:r>
              <a:rPr lang="en-US" altLang="en-US" sz="3600" b="1" dirty="0" smtClean="0">
                <a:solidFill>
                  <a:srgbClr val="FF0000"/>
                </a:solidFill>
                <a:latin typeface="Times New Roman" panose="02020603050405020304" pitchFamily="18" charset="0"/>
                <a:cs typeface="Times New Roman" panose="02020603050405020304" pitchFamily="18" charset="0"/>
              </a:rPr>
              <a:t> </a:t>
            </a:r>
            <a:r>
              <a:rPr lang="en-US" altLang="en-US" sz="3600" b="1" dirty="0" err="1" smtClean="0">
                <a:solidFill>
                  <a:srgbClr val="FF0000"/>
                </a:solidFill>
                <a:latin typeface="Times New Roman" panose="02020603050405020304" pitchFamily="18" charset="0"/>
                <a:cs typeface="Times New Roman" panose="02020603050405020304" pitchFamily="18" charset="0"/>
              </a:rPr>
              <a:t>vo</a:t>
            </a:r>
            <a:r>
              <a:rPr lang="en-US" altLang="en-US" sz="3600" b="1" dirty="0" smtClean="0">
                <a:solidFill>
                  <a:srgbClr val="FF0000"/>
                </a:solidFill>
                <a:latin typeface="Times New Roman" panose="02020603050405020304" pitchFamily="18" charset="0"/>
                <a:cs typeface="Times New Roman" panose="02020603050405020304" pitchFamily="18" charset="0"/>
              </a:rPr>
              <a:t>”;”</a:t>
            </a:r>
            <a:r>
              <a:rPr lang="vi-VN" altLang="en-US" sz="3600" b="1" dirty="0" smtClean="0">
                <a:solidFill>
                  <a:srgbClr val="FF0000"/>
                </a:solidFill>
                <a:latin typeface="Times New Roman" panose="02020603050405020304" pitchFamily="18" charset="0"/>
                <a:cs typeface="Times New Roman" panose="02020603050405020304" pitchFamily="18" charset="0"/>
              </a:rPr>
              <a:t> </a:t>
            </a:r>
            <a:r>
              <a:rPr lang="en-US" altLang="en-US" sz="3600" b="1" dirty="0" err="1" smtClean="0">
                <a:solidFill>
                  <a:srgbClr val="FF0000"/>
                </a:solidFill>
                <a:latin typeface="Times New Roman" panose="02020603050405020304" pitchFamily="18" charset="0"/>
                <a:cs typeface="Times New Roman" panose="02020603050405020304" pitchFamily="18" charset="0"/>
              </a:rPr>
              <a:t>cành</a:t>
            </a:r>
            <a:r>
              <a:rPr lang="en-US" altLang="en-US" sz="3600" b="1" dirty="0" smtClean="0">
                <a:solidFill>
                  <a:srgbClr val="FF0000"/>
                </a:solidFill>
                <a:latin typeface="Times New Roman" panose="02020603050405020304" pitchFamily="18" charset="0"/>
                <a:cs typeface="Times New Roman" panose="02020603050405020304" pitchFamily="18" charset="0"/>
              </a:rPr>
              <a:t> la”;”</a:t>
            </a:r>
            <a:r>
              <a:rPr lang="en-US" altLang="en-US" sz="3600" b="1" dirty="0" err="1" smtClean="0">
                <a:solidFill>
                  <a:srgbClr val="FF0000"/>
                </a:solidFill>
                <a:latin typeface="Times New Roman" panose="02020603050405020304" pitchFamily="18" charset="0"/>
                <a:cs typeface="Times New Roman" panose="02020603050405020304" pitchFamily="18" charset="0"/>
              </a:rPr>
              <a:t>cành</a:t>
            </a:r>
            <a:r>
              <a:rPr lang="en-US" altLang="en-US" sz="3600" b="1" dirty="0" smtClean="0">
                <a:solidFill>
                  <a:srgbClr val="FF0000"/>
                </a:solidFill>
                <a:latin typeface="Times New Roman" panose="02020603050405020304" pitchFamily="18" charset="0"/>
                <a:cs typeface="Times New Roman" panose="02020603050405020304" pitchFamily="18" charset="0"/>
              </a:rPr>
              <a:t> </a:t>
            </a:r>
            <a:r>
              <a:rPr lang="en-US" altLang="en-US" sz="3600" b="1" dirty="0" err="1" smtClean="0">
                <a:solidFill>
                  <a:srgbClr val="FF0000"/>
                </a:solidFill>
                <a:latin typeface="Times New Roman" panose="02020603050405020304" pitchFamily="18" charset="0"/>
                <a:cs typeface="Times New Roman" panose="02020603050405020304" pitchFamily="18" charset="0"/>
              </a:rPr>
              <a:t>bổng”là</a:t>
            </a:r>
            <a:r>
              <a:rPr lang="en-US" altLang="en-US" sz="3600" b="1" dirty="0" smtClean="0">
                <a:solidFill>
                  <a:srgbClr val="FF0000"/>
                </a:solidFill>
                <a:latin typeface="Times New Roman" panose="02020603050405020304" pitchFamily="18" charset="0"/>
                <a:cs typeface="Times New Roman" panose="02020603050405020304" pitchFamily="18" charset="0"/>
              </a:rPr>
              <a:t> gì  </a:t>
            </a:r>
            <a:r>
              <a:rPr lang="en-US" altLang="en-US" sz="3600" b="1" dirty="0" err="1" smtClean="0">
                <a:solidFill>
                  <a:srgbClr val="FF0000"/>
                </a:solidFill>
                <a:latin typeface="Times New Roman" panose="02020603050405020304" pitchFamily="18" charset="0"/>
                <a:cs typeface="Times New Roman" panose="02020603050405020304" pitchFamily="18" charset="0"/>
              </a:rPr>
              <a:t>không</a:t>
            </a:r>
            <a:r>
              <a:rPr lang="en-US" altLang="en-US" sz="3600" b="1" dirty="0" smtClean="0">
                <a:solidFill>
                  <a:srgbClr val="FF0000"/>
                </a:solidFill>
                <a:latin typeface="Times New Roman" panose="02020603050405020304" pitchFamily="18" charset="0"/>
                <a:cs typeface="Times New Roman" panose="02020603050405020304" pitchFamily="18" charset="0"/>
              </a:rPr>
              <a:t> ?</a:t>
            </a:r>
            <a:endParaRPr lang="en-US" altLang="en-US" sz="3600" b="1" dirty="0">
              <a:solidFill>
                <a:srgbClr val="FF0000"/>
              </a:solidFill>
              <a:latin typeface="Times New Roman" panose="02020603050405020304" pitchFamily="18" charset="0"/>
              <a:cs typeface="Times New Roman" panose="02020603050405020304" pitchFamily="18" charset="0"/>
            </a:endParaRPr>
          </a:p>
        </p:txBody>
      </p:sp>
      <p:sp>
        <p:nvSpPr>
          <p:cNvPr id="5" name="TextBox 4"/>
          <p:cNvSpPr txBox="1">
            <a:spLocks noChangeArrowheads="1"/>
          </p:cNvSpPr>
          <p:nvPr/>
        </p:nvSpPr>
        <p:spPr bwMode="auto">
          <a:xfrm>
            <a:off x="1485900" y="2575560"/>
            <a:ext cx="9482138" cy="1754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9pPr>
          </a:lstStyle>
          <a:p>
            <a:pPr>
              <a:spcBef>
                <a:spcPct val="0"/>
              </a:spcBef>
              <a:buFontTx/>
              <a:buNone/>
            </a:pPr>
            <a:r>
              <a:rPr lang="en-US" altLang="en-US" sz="3600" b="1" dirty="0" smtClean="0">
                <a:solidFill>
                  <a:srgbClr val="002060"/>
                </a:solidFill>
                <a:latin typeface="Times New Roman" panose="02020603050405020304" pitchFamily="18" charset="0"/>
                <a:cs typeface="Times New Roman" panose="02020603050405020304" pitchFamily="18" charset="0"/>
              </a:rPr>
              <a:t>- “</a:t>
            </a:r>
            <a:r>
              <a:rPr lang="en-US" altLang="en-US" sz="3600" b="1" dirty="0" err="1" smtClean="0">
                <a:solidFill>
                  <a:srgbClr val="002060"/>
                </a:solidFill>
                <a:latin typeface="Times New Roman" panose="02020603050405020304" pitchFamily="18" charset="0"/>
                <a:cs typeface="Times New Roman" panose="02020603050405020304" pitchFamily="18" charset="0"/>
              </a:rPr>
              <a:t>Tròn</a:t>
            </a:r>
            <a:r>
              <a:rPr lang="en-US" altLang="en-US" sz="3600" b="1" dirty="0" smtClean="0">
                <a:solidFill>
                  <a:srgbClr val="002060"/>
                </a:solidFill>
                <a:latin typeface="Times New Roman" panose="02020603050405020304" pitchFamily="18" charset="0"/>
                <a:cs typeface="Times New Roman" panose="02020603050405020304" pitchFamily="18" charset="0"/>
              </a:rPr>
              <a:t> </a:t>
            </a:r>
            <a:r>
              <a:rPr lang="en-US" altLang="en-US" sz="3600" b="1" dirty="0" err="1" smtClean="0">
                <a:solidFill>
                  <a:srgbClr val="002060"/>
                </a:solidFill>
                <a:latin typeface="Times New Roman" panose="02020603050405020304" pitchFamily="18" charset="0"/>
                <a:cs typeface="Times New Roman" panose="02020603050405020304" pitchFamily="18" charset="0"/>
              </a:rPr>
              <a:t>vo</a:t>
            </a:r>
            <a:r>
              <a:rPr lang="en-US" altLang="en-US" sz="3600" b="1" dirty="0" smtClean="0">
                <a:solidFill>
                  <a:srgbClr val="002060"/>
                </a:solidFill>
                <a:latin typeface="Times New Roman" panose="02020603050405020304" pitchFamily="18" charset="0"/>
                <a:cs typeface="Times New Roman" panose="02020603050405020304" pitchFamily="18" charset="0"/>
              </a:rPr>
              <a:t>” </a:t>
            </a:r>
            <a:r>
              <a:rPr lang="en-US" altLang="en-US" sz="3600" b="1" dirty="0" err="1" smtClean="0">
                <a:solidFill>
                  <a:srgbClr val="002060"/>
                </a:solidFill>
                <a:latin typeface="Times New Roman" panose="02020603050405020304" pitchFamily="18" charset="0"/>
                <a:cs typeface="Times New Roman" panose="02020603050405020304" pitchFamily="18" charset="0"/>
              </a:rPr>
              <a:t>là</a:t>
            </a:r>
            <a:r>
              <a:rPr lang="en-US" altLang="en-US" sz="3600" b="1" dirty="0" smtClean="0">
                <a:solidFill>
                  <a:srgbClr val="002060"/>
                </a:solidFill>
                <a:latin typeface="Times New Roman" panose="02020603050405020304" pitchFamily="18" charset="0"/>
                <a:cs typeface="Times New Roman" panose="02020603050405020304" pitchFamily="18" charset="0"/>
              </a:rPr>
              <a:t> </a:t>
            </a:r>
            <a:r>
              <a:rPr lang="en-US" altLang="en-US" sz="3600" b="1" dirty="0" err="1" smtClean="0">
                <a:solidFill>
                  <a:srgbClr val="002060"/>
                </a:solidFill>
                <a:latin typeface="Times New Roman" panose="02020603050405020304" pitchFamily="18" charset="0"/>
                <a:cs typeface="Times New Roman" panose="02020603050405020304" pitchFamily="18" charset="0"/>
              </a:rPr>
              <a:t>quả</a:t>
            </a:r>
            <a:r>
              <a:rPr lang="en-US" altLang="en-US" sz="3600" b="1" dirty="0" smtClean="0">
                <a:solidFill>
                  <a:srgbClr val="002060"/>
                </a:solidFill>
                <a:latin typeface="Times New Roman" panose="02020603050405020304" pitchFamily="18" charset="0"/>
                <a:cs typeface="Times New Roman" panose="02020603050405020304" pitchFamily="18" charset="0"/>
              </a:rPr>
              <a:t> </a:t>
            </a:r>
            <a:r>
              <a:rPr lang="en-US" altLang="en-US" sz="3600" b="1" dirty="0" err="1" smtClean="0">
                <a:solidFill>
                  <a:srgbClr val="002060"/>
                </a:solidFill>
                <a:latin typeface="Times New Roman" panose="02020603050405020304" pitchFamily="18" charset="0"/>
                <a:cs typeface="Times New Roman" panose="02020603050405020304" pitchFamily="18" charset="0"/>
              </a:rPr>
              <a:t>tròn</a:t>
            </a:r>
            <a:r>
              <a:rPr lang="en-US" altLang="en-US" sz="3600" b="1" dirty="0" smtClean="0">
                <a:solidFill>
                  <a:srgbClr val="002060"/>
                </a:solidFill>
                <a:latin typeface="Times New Roman" panose="02020603050405020304" pitchFamily="18" charset="0"/>
                <a:cs typeface="Times New Roman" panose="02020603050405020304" pitchFamily="18" charset="0"/>
              </a:rPr>
              <a:t> </a:t>
            </a:r>
            <a:r>
              <a:rPr lang="en-US" altLang="en-US" sz="3600" b="1" dirty="0" err="1" smtClean="0">
                <a:solidFill>
                  <a:srgbClr val="002060"/>
                </a:solidFill>
                <a:latin typeface="Times New Roman" panose="02020603050405020304" pitchFamily="18" charset="0"/>
                <a:cs typeface="Times New Roman" panose="02020603050405020304" pitchFamily="18" charset="0"/>
              </a:rPr>
              <a:t>đều</a:t>
            </a:r>
            <a:r>
              <a:rPr lang="en-US" altLang="en-US" sz="3600" b="1" dirty="0" smtClean="0">
                <a:solidFill>
                  <a:srgbClr val="002060"/>
                </a:solidFill>
                <a:latin typeface="Times New Roman" panose="02020603050405020304" pitchFamily="18" charset="0"/>
                <a:cs typeface="Times New Roman" panose="02020603050405020304" pitchFamily="18" charset="0"/>
              </a:rPr>
              <a:t>.</a:t>
            </a:r>
          </a:p>
          <a:p>
            <a:pPr>
              <a:spcBef>
                <a:spcPct val="0"/>
              </a:spcBef>
              <a:buFontTx/>
              <a:buNone/>
            </a:pPr>
            <a:r>
              <a:rPr lang="en-US" altLang="en-US" sz="3600" b="1" dirty="0" smtClean="0">
                <a:solidFill>
                  <a:srgbClr val="002060"/>
                </a:solidFill>
                <a:latin typeface="Times New Roman" panose="02020603050405020304" pitchFamily="18" charset="0"/>
                <a:cs typeface="Times New Roman" panose="02020603050405020304" pitchFamily="18" charset="0"/>
              </a:rPr>
              <a:t>- “</a:t>
            </a:r>
            <a:r>
              <a:rPr lang="en-US" altLang="en-US" sz="3600" b="1" dirty="0" err="1" smtClean="0">
                <a:solidFill>
                  <a:srgbClr val="002060"/>
                </a:solidFill>
                <a:latin typeface="Times New Roman" panose="02020603050405020304" pitchFamily="18" charset="0"/>
                <a:cs typeface="Times New Roman" panose="02020603050405020304" pitchFamily="18" charset="0"/>
              </a:rPr>
              <a:t>Cành</a:t>
            </a:r>
            <a:r>
              <a:rPr lang="en-US" altLang="en-US" sz="3600" b="1" dirty="0" smtClean="0">
                <a:solidFill>
                  <a:srgbClr val="002060"/>
                </a:solidFill>
                <a:latin typeface="Times New Roman" panose="02020603050405020304" pitchFamily="18" charset="0"/>
                <a:cs typeface="Times New Roman" panose="02020603050405020304" pitchFamily="18" charset="0"/>
              </a:rPr>
              <a:t> la” </a:t>
            </a:r>
            <a:r>
              <a:rPr lang="en-US" altLang="en-US" sz="3600" b="1" dirty="0" err="1" smtClean="0">
                <a:solidFill>
                  <a:srgbClr val="002060"/>
                </a:solidFill>
                <a:latin typeface="Times New Roman" panose="02020603050405020304" pitchFamily="18" charset="0"/>
                <a:cs typeface="Times New Roman" panose="02020603050405020304" pitchFamily="18" charset="0"/>
              </a:rPr>
              <a:t>là</a:t>
            </a:r>
            <a:r>
              <a:rPr lang="en-US" altLang="en-US" sz="3600" b="1" dirty="0" smtClean="0">
                <a:solidFill>
                  <a:srgbClr val="002060"/>
                </a:solidFill>
                <a:latin typeface="Times New Roman" panose="02020603050405020304" pitchFamily="18" charset="0"/>
                <a:cs typeface="Times New Roman" panose="02020603050405020304" pitchFamily="18" charset="0"/>
              </a:rPr>
              <a:t> </a:t>
            </a:r>
            <a:r>
              <a:rPr lang="en-US" altLang="en-US" sz="3600" b="1" dirty="0" err="1" smtClean="0">
                <a:solidFill>
                  <a:srgbClr val="002060"/>
                </a:solidFill>
                <a:latin typeface="Times New Roman" panose="02020603050405020304" pitchFamily="18" charset="0"/>
                <a:cs typeface="Times New Roman" panose="02020603050405020304" pitchFamily="18" charset="0"/>
              </a:rPr>
              <a:t>cành</a:t>
            </a:r>
            <a:r>
              <a:rPr lang="en-US" altLang="en-US" sz="3600" b="1" dirty="0" smtClean="0">
                <a:solidFill>
                  <a:srgbClr val="002060"/>
                </a:solidFill>
                <a:latin typeface="Times New Roman" panose="02020603050405020304" pitchFamily="18" charset="0"/>
                <a:cs typeface="Times New Roman" panose="02020603050405020304" pitchFamily="18" charset="0"/>
              </a:rPr>
              <a:t> ở </a:t>
            </a:r>
            <a:r>
              <a:rPr lang="en-US" altLang="en-US" sz="3600" b="1" dirty="0" err="1" smtClean="0">
                <a:solidFill>
                  <a:srgbClr val="002060"/>
                </a:solidFill>
                <a:latin typeface="Times New Roman" panose="02020603050405020304" pitchFamily="18" charset="0"/>
                <a:cs typeface="Times New Roman" panose="02020603050405020304" pitchFamily="18" charset="0"/>
              </a:rPr>
              <a:t>dưới</a:t>
            </a:r>
            <a:r>
              <a:rPr lang="en-US" altLang="en-US" sz="3600" b="1" dirty="0" smtClean="0">
                <a:solidFill>
                  <a:srgbClr val="002060"/>
                </a:solidFill>
                <a:latin typeface="Times New Roman" panose="02020603050405020304" pitchFamily="18" charset="0"/>
                <a:cs typeface="Times New Roman" panose="02020603050405020304" pitchFamily="18" charset="0"/>
              </a:rPr>
              <a:t> </a:t>
            </a:r>
            <a:r>
              <a:rPr lang="en-US" altLang="en-US" sz="3600" b="1" dirty="0" err="1" smtClean="0">
                <a:solidFill>
                  <a:srgbClr val="002060"/>
                </a:solidFill>
                <a:latin typeface="Times New Roman" panose="02020603050405020304" pitchFamily="18" charset="0"/>
                <a:cs typeface="Times New Roman" panose="02020603050405020304" pitchFamily="18" charset="0"/>
              </a:rPr>
              <a:t>thấp</a:t>
            </a:r>
            <a:r>
              <a:rPr lang="en-US" altLang="en-US" sz="3600" b="1" dirty="0" smtClean="0">
                <a:solidFill>
                  <a:srgbClr val="002060"/>
                </a:solidFill>
                <a:latin typeface="Times New Roman" panose="02020603050405020304" pitchFamily="18" charset="0"/>
                <a:cs typeface="Times New Roman" panose="02020603050405020304" pitchFamily="18" charset="0"/>
              </a:rPr>
              <a:t>.</a:t>
            </a:r>
          </a:p>
          <a:p>
            <a:pPr>
              <a:spcBef>
                <a:spcPct val="0"/>
              </a:spcBef>
              <a:buFontTx/>
              <a:buNone/>
            </a:pPr>
            <a:r>
              <a:rPr lang="en-US" altLang="en-US" sz="3600" b="1" dirty="0" smtClean="0">
                <a:solidFill>
                  <a:srgbClr val="002060"/>
                </a:solidFill>
                <a:latin typeface="Times New Roman" panose="02020603050405020304" pitchFamily="18" charset="0"/>
                <a:cs typeface="Times New Roman" panose="02020603050405020304" pitchFamily="18" charset="0"/>
              </a:rPr>
              <a:t>- “</a:t>
            </a:r>
            <a:r>
              <a:rPr lang="en-US" altLang="en-US" sz="3600" b="1" dirty="0" err="1" smtClean="0">
                <a:solidFill>
                  <a:srgbClr val="002060"/>
                </a:solidFill>
                <a:latin typeface="Times New Roman" panose="02020603050405020304" pitchFamily="18" charset="0"/>
                <a:cs typeface="Times New Roman" panose="02020603050405020304" pitchFamily="18" charset="0"/>
              </a:rPr>
              <a:t>Cành</a:t>
            </a:r>
            <a:r>
              <a:rPr lang="en-US" altLang="en-US" sz="3600" b="1" dirty="0" smtClean="0">
                <a:solidFill>
                  <a:srgbClr val="002060"/>
                </a:solidFill>
                <a:latin typeface="Times New Roman" panose="02020603050405020304" pitchFamily="18" charset="0"/>
                <a:cs typeface="Times New Roman" panose="02020603050405020304" pitchFamily="18" charset="0"/>
              </a:rPr>
              <a:t> </a:t>
            </a:r>
            <a:r>
              <a:rPr lang="en-US" altLang="en-US" sz="3600" b="1" dirty="0" err="1" smtClean="0">
                <a:solidFill>
                  <a:srgbClr val="002060"/>
                </a:solidFill>
                <a:latin typeface="Times New Roman" panose="02020603050405020304" pitchFamily="18" charset="0"/>
                <a:cs typeface="Times New Roman" panose="02020603050405020304" pitchFamily="18" charset="0"/>
              </a:rPr>
              <a:t>bổng</a:t>
            </a:r>
            <a:r>
              <a:rPr lang="en-US" altLang="en-US" sz="3600" b="1" dirty="0" smtClean="0">
                <a:solidFill>
                  <a:srgbClr val="002060"/>
                </a:solidFill>
                <a:latin typeface="Times New Roman" panose="02020603050405020304" pitchFamily="18" charset="0"/>
                <a:cs typeface="Times New Roman" panose="02020603050405020304" pitchFamily="18" charset="0"/>
              </a:rPr>
              <a:t>: </a:t>
            </a:r>
            <a:r>
              <a:rPr lang="en-US" altLang="en-US" sz="3600" b="1" dirty="0" err="1" smtClean="0">
                <a:solidFill>
                  <a:srgbClr val="002060"/>
                </a:solidFill>
                <a:latin typeface="Times New Roman" panose="02020603050405020304" pitchFamily="18" charset="0"/>
                <a:cs typeface="Times New Roman" panose="02020603050405020304" pitchFamily="18" charset="0"/>
              </a:rPr>
              <a:t>là</a:t>
            </a:r>
            <a:r>
              <a:rPr lang="en-US" altLang="en-US" sz="3600" b="1" dirty="0" smtClean="0">
                <a:solidFill>
                  <a:srgbClr val="002060"/>
                </a:solidFill>
                <a:latin typeface="Times New Roman" panose="02020603050405020304" pitchFamily="18" charset="0"/>
                <a:cs typeface="Times New Roman" panose="02020603050405020304" pitchFamily="18" charset="0"/>
              </a:rPr>
              <a:t> </a:t>
            </a:r>
            <a:r>
              <a:rPr lang="en-US" altLang="en-US" sz="3600" b="1" dirty="0" err="1" smtClean="0">
                <a:solidFill>
                  <a:srgbClr val="002060"/>
                </a:solidFill>
                <a:latin typeface="Times New Roman" panose="02020603050405020304" pitchFamily="18" charset="0"/>
                <a:cs typeface="Times New Roman" panose="02020603050405020304" pitchFamily="18" charset="0"/>
              </a:rPr>
              <a:t>những</a:t>
            </a:r>
            <a:r>
              <a:rPr lang="en-US" altLang="en-US" sz="3600" b="1" dirty="0" smtClean="0">
                <a:solidFill>
                  <a:srgbClr val="002060"/>
                </a:solidFill>
                <a:latin typeface="Times New Roman" panose="02020603050405020304" pitchFamily="18" charset="0"/>
                <a:cs typeface="Times New Roman" panose="02020603050405020304" pitchFamily="18" charset="0"/>
              </a:rPr>
              <a:t> </a:t>
            </a:r>
            <a:r>
              <a:rPr lang="en-US" altLang="en-US" sz="3600" b="1" dirty="0" err="1" smtClean="0">
                <a:solidFill>
                  <a:srgbClr val="002060"/>
                </a:solidFill>
                <a:latin typeface="Times New Roman" panose="02020603050405020304" pitchFamily="18" charset="0"/>
                <a:cs typeface="Times New Roman" panose="02020603050405020304" pitchFamily="18" charset="0"/>
              </a:rPr>
              <a:t>cảnh</a:t>
            </a:r>
            <a:r>
              <a:rPr lang="en-US" altLang="en-US" sz="3600" b="1" dirty="0" smtClean="0">
                <a:solidFill>
                  <a:srgbClr val="002060"/>
                </a:solidFill>
                <a:latin typeface="Times New Roman" panose="02020603050405020304" pitchFamily="18" charset="0"/>
                <a:cs typeface="Times New Roman" panose="02020603050405020304" pitchFamily="18" charset="0"/>
              </a:rPr>
              <a:t> ở </a:t>
            </a:r>
            <a:r>
              <a:rPr lang="en-US" altLang="en-US" sz="3600" b="1" dirty="0" err="1" smtClean="0">
                <a:solidFill>
                  <a:srgbClr val="002060"/>
                </a:solidFill>
                <a:latin typeface="Times New Roman" panose="02020603050405020304" pitchFamily="18" charset="0"/>
                <a:cs typeface="Times New Roman" panose="02020603050405020304" pitchFamily="18" charset="0"/>
              </a:rPr>
              <a:t>trên</a:t>
            </a:r>
            <a:r>
              <a:rPr lang="en-US" altLang="en-US" sz="3600" b="1" dirty="0" smtClean="0">
                <a:solidFill>
                  <a:srgbClr val="002060"/>
                </a:solidFill>
                <a:latin typeface="Times New Roman" panose="02020603050405020304" pitchFamily="18" charset="0"/>
                <a:cs typeface="Times New Roman" panose="02020603050405020304" pitchFamily="18" charset="0"/>
              </a:rPr>
              <a:t> </a:t>
            </a:r>
            <a:r>
              <a:rPr lang="en-US" altLang="en-US" sz="3600" b="1" dirty="0" err="1" smtClean="0">
                <a:solidFill>
                  <a:srgbClr val="002060"/>
                </a:solidFill>
                <a:latin typeface="Times New Roman" panose="02020603050405020304" pitchFamily="18" charset="0"/>
                <a:cs typeface="Times New Roman" panose="02020603050405020304" pitchFamily="18" charset="0"/>
              </a:rPr>
              <a:t>cao</a:t>
            </a:r>
            <a:r>
              <a:rPr lang="en-US" altLang="en-US" sz="3600" b="1" dirty="0" smtClean="0">
                <a:solidFill>
                  <a:srgbClr val="002060"/>
                </a:solidFill>
                <a:latin typeface="Times New Roman" panose="02020603050405020304" pitchFamily="18" charset="0"/>
                <a:cs typeface="Times New Roman" panose="02020603050405020304" pitchFamily="18" charset="0"/>
              </a:rPr>
              <a:t> </a:t>
            </a:r>
            <a:r>
              <a:rPr lang="vi-VN" altLang="en-US" sz="3600" b="1" dirty="0" smtClean="0">
                <a:solidFill>
                  <a:srgbClr val="002060"/>
                </a:solidFill>
                <a:latin typeface="Times New Roman" panose="02020603050405020304" pitchFamily="18" charset="0"/>
                <a:cs typeface="Times New Roman" panose="02020603050405020304" pitchFamily="18" charset="0"/>
              </a:rPr>
              <a:t>.</a:t>
            </a:r>
            <a:endParaRPr lang="en-US" altLang="en-US" sz="3600" b="1" dirty="0">
              <a:solidFill>
                <a:srgbClr val="002060"/>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Box 3"/>
          <p:cNvSpPr txBox="1">
            <a:spLocks noChangeArrowheads="1"/>
          </p:cNvSpPr>
          <p:nvPr/>
        </p:nvSpPr>
        <p:spPr bwMode="auto">
          <a:xfrm>
            <a:off x="2008188" y="363538"/>
            <a:ext cx="8437562"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9pPr>
          </a:lstStyle>
          <a:p>
            <a:pPr algn="ctr">
              <a:spcBef>
                <a:spcPct val="0"/>
              </a:spcBef>
              <a:buFontTx/>
              <a:buNone/>
            </a:pPr>
            <a:r>
              <a:rPr lang="en-US" altLang="en-US" b="1" dirty="0" smtClean="0">
                <a:solidFill>
                  <a:srgbClr val="FF0000"/>
                </a:solidFill>
                <a:latin typeface="Times New Roman" panose="02020603050405020304" pitchFamily="18" charset="0"/>
                <a:cs typeface="Times New Roman" panose="02020603050405020304" pitchFamily="18" charset="0"/>
              </a:rPr>
              <a:t>Ai </a:t>
            </a:r>
            <a:r>
              <a:rPr lang="en-US" altLang="en-US" b="1" dirty="0" err="1" smtClean="0">
                <a:solidFill>
                  <a:srgbClr val="FF0000"/>
                </a:solidFill>
                <a:latin typeface="Times New Roman" panose="02020603050405020304" pitchFamily="18" charset="0"/>
                <a:cs typeface="Times New Roman" panose="02020603050405020304" pitchFamily="18" charset="0"/>
              </a:rPr>
              <a:t>là</a:t>
            </a:r>
            <a:r>
              <a:rPr lang="en-US" altLang="en-US" b="1" dirty="0" smtClean="0">
                <a:solidFill>
                  <a:srgbClr val="FF0000"/>
                </a:solidFill>
                <a:latin typeface="Times New Roman" panose="02020603050405020304" pitchFamily="18" charset="0"/>
                <a:cs typeface="Times New Roman" panose="02020603050405020304" pitchFamily="18" charset="0"/>
              </a:rPr>
              <a:t> </a:t>
            </a:r>
            <a:r>
              <a:rPr lang="en-US" altLang="en-US" b="1" dirty="0" err="1" smtClean="0">
                <a:solidFill>
                  <a:srgbClr val="FF0000"/>
                </a:solidFill>
                <a:latin typeface="Times New Roman" panose="02020603050405020304" pitchFamily="18" charset="0"/>
                <a:cs typeface="Times New Roman" panose="02020603050405020304" pitchFamily="18" charset="0"/>
              </a:rPr>
              <a:t>người</a:t>
            </a:r>
            <a:r>
              <a:rPr lang="en-US" altLang="en-US" b="1" dirty="0" smtClean="0">
                <a:solidFill>
                  <a:srgbClr val="FF0000"/>
                </a:solidFill>
                <a:latin typeface="Times New Roman" panose="02020603050405020304" pitchFamily="18" charset="0"/>
                <a:cs typeface="Times New Roman" panose="02020603050405020304" pitchFamily="18" charset="0"/>
              </a:rPr>
              <a:t> </a:t>
            </a:r>
            <a:r>
              <a:rPr lang="en-US" altLang="en-US" b="1" dirty="0" err="1" smtClean="0">
                <a:solidFill>
                  <a:srgbClr val="FF0000"/>
                </a:solidFill>
                <a:latin typeface="Times New Roman" panose="02020603050405020304" pitchFamily="18" charset="0"/>
                <a:cs typeface="Times New Roman" panose="02020603050405020304" pitchFamily="18" charset="0"/>
              </a:rPr>
              <a:t>đã</a:t>
            </a:r>
            <a:r>
              <a:rPr lang="en-US" altLang="en-US" b="1" dirty="0" smtClean="0">
                <a:solidFill>
                  <a:srgbClr val="FF0000"/>
                </a:solidFill>
                <a:latin typeface="Times New Roman" panose="02020603050405020304" pitchFamily="18" charset="0"/>
                <a:cs typeface="Times New Roman" panose="02020603050405020304" pitchFamily="18" charset="0"/>
              </a:rPr>
              <a:t> </a:t>
            </a:r>
            <a:r>
              <a:rPr lang="en-US" altLang="en-US" b="1" dirty="0" err="1" smtClean="0">
                <a:solidFill>
                  <a:srgbClr val="FF0000"/>
                </a:solidFill>
                <a:latin typeface="Times New Roman" panose="02020603050405020304" pitchFamily="18" charset="0"/>
                <a:cs typeface="Times New Roman" panose="02020603050405020304" pitchFamily="18" charset="0"/>
              </a:rPr>
              <a:t>trồng</a:t>
            </a:r>
            <a:r>
              <a:rPr lang="en-US" altLang="en-US" b="1" dirty="0" smtClean="0">
                <a:solidFill>
                  <a:srgbClr val="FF0000"/>
                </a:solidFill>
                <a:latin typeface="Times New Roman" panose="02020603050405020304" pitchFamily="18" charset="0"/>
                <a:cs typeface="Times New Roman" panose="02020603050405020304" pitchFamily="18" charset="0"/>
              </a:rPr>
              <a:t> </a:t>
            </a:r>
            <a:r>
              <a:rPr lang="en-US" altLang="en-US" b="1" dirty="0" err="1" smtClean="0">
                <a:solidFill>
                  <a:srgbClr val="FF0000"/>
                </a:solidFill>
                <a:latin typeface="Times New Roman" panose="02020603050405020304" pitchFamily="18" charset="0"/>
                <a:cs typeface="Times New Roman" panose="02020603050405020304" pitchFamily="18" charset="0"/>
              </a:rPr>
              <a:t>cây?Đến</a:t>
            </a:r>
            <a:r>
              <a:rPr lang="en-US" altLang="en-US" b="1" dirty="0" smtClean="0">
                <a:solidFill>
                  <a:srgbClr val="FF0000"/>
                </a:solidFill>
                <a:latin typeface="Times New Roman" panose="02020603050405020304" pitchFamily="18" charset="0"/>
                <a:cs typeface="Times New Roman" panose="02020603050405020304" pitchFamily="18" charset="0"/>
              </a:rPr>
              <a:t> </a:t>
            </a:r>
            <a:r>
              <a:rPr lang="en-US" altLang="en-US" b="1" dirty="0" err="1" smtClean="0">
                <a:solidFill>
                  <a:srgbClr val="FF0000"/>
                </a:solidFill>
                <a:latin typeface="Times New Roman" panose="02020603050405020304" pitchFamily="18" charset="0"/>
                <a:cs typeface="Times New Roman" panose="02020603050405020304" pitchFamily="18" charset="0"/>
              </a:rPr>
              <a:t>khi</a:t>
            </a:r>
            <a:r>
              <a:rPr lang="en-US" altLang="en-US" b="1" dirty="0" smtClean="0">
                <a:solidFill>
                  <a:srgbClr val="FF0000"/>
                </a:solidFill>
                <a:latin typeface="Times New Roman" panose="02020603050405020304" pitchFamily="18" charset="0"/>
                <a:cs typeface="Times New Roman" panose="02020603050405020304" pitchFamily="18" charset="0"/>
              </a:rPr>
              <a:t> </a:t>
            </a:r>
            <a:r>
              <a:rPr lang="en-US" altLang="en-US" b="1" dirty="0" err="1" smtClean="0">
                <a:solidFill>
                  <a:srgbClr val="FF0000"/>
                </a:solidFill>
                <a:latin typeface="Times New Roman" panose="02020603050405020304" pitchFamily="18" charset="0"/>
                <a:cs typeface="Times New Roman" panose="02020603050405020304" pitchFamily="18" charset="0"/>
              </a:rPr>
              <a:t>cây</a:t>
            </a:r>
            <a:r>
              <a:rPr lang="en-US" altLang="en-US" b="1" dirty="0" smtClean="0">
                <a:solidFill>
                  <a:srgbClr val="FF0000"/>
                </a:solidFill>
                <a:latin typeface="Times New Roman" panose="02020603050405020304" pitchFamily="18" charset="0"/>
                <a:cs typeface="Times New Roman" panose="02020603050405020304" pitchFamily="18" charset="0"/>
              </a:rPr>
              <a:t> </a:t>
            </a:r>
            <a:r>
              <a:rPr lang="en-US" altLang="en-US" b="1" dirty="0" err="1" smtClean="0">
                <a:solidFill>
                  <a:srgbClr val="FF0000"/>
                </a:solidFill>
                <a:latin typeface="Times New Roman" panose="02020603050405020304" pitchFamily="18" charset="0"/>
                <a:cs typeface="Times New Roman" panose="02020603050405020304" pitchFamily="18" charset="0"/>
              </a:rPr>
              <a:t>cho</a:t>
            </a:r>
            <a:r>
              <a:rPr lang="en-US" altLang="en-US" b="1" dirty="0" smtClean="0">
                <a:solidFill>
                  <a:srgbClr val="FF0000"/>
                </a:solidFill>
                <a:latin typeface="Times New Roman" panose="02020603050405020304" pitchFamily="18" charset="0"/>
                <a:cs typeface="Times New Roman" panose="02020603050405020304" pitchFamily="18" charset="0"/>
              </a:rPr>
              <a:t> </a:t>
            </a:r>
            <a:r>
              <a:rPr lang="en-US" altLang="en-US" b="1" dirty="0" err="1" smtClean="0">
                <a:solidFill>
                  <a:srgbClr val="FF0000"/>
                </a:solidFill>
                <a:latin typeface="Times New Roman" panose="02020603050405020304" pitchFamily="18" charset="0"/>
                <a:cs typeface="Times New Roman" panose="02020603050405020304" pitchFamily="18" charset="0"/>
              </a:rPr>
              <a:t>quả</a:t>
            </a:r>
            <a:r>
              <a:rPr lang="en-US" altLang="en-US" b="1" dirty="0" smtClean="0">
                <a:solidFill>
                  <a:srgbClr val="FF0000"/>
                </a:solidFill>
                <a:latin typeface="Times New Roman" panose="02020603050405020304" pitchFamily="18" charset="0"/>
                <a:cs typeface="Times New Roman" panose="02020603050405020304" pitchFamily="18" charset="0"/>
              </a:rPr>
              <a:t> </a:t>
            </a:r>
            <a:r>
              <a:rPr lang="en-US" altLang="en-US" b="1" dirty="0" err="1" smtClean="0">
                <a:solidFill>
                  <a:srgbClr val="FF0000"/>
                </a:solidFill>
                <a:latin typeface="Times New Roman" panose="02020603050405020304" pitchFamily="18" charset="0"/>
                <a:cs typeface="Times New Roman" panose="02020603050405020304" pitchFamily="18" charset="0"/>
              </a:rPr>
              <a:t>thơm</a:t>
            </a:r>
            <a:r>
              <a:rPr lang="en-US" altLang="en-US" b="1" dirty="0" smtClean="0">
                <a:solidFill>
                  <a:srgbClr val="FF0000"/>
                </a:solidFill>
                <a:latin typeface="Times New Roman" panose="02020603050405020304" pitchFamily="18" charset="0"/>
                <a:cs typeface="Times New Roman" panose="02020603050405020304" pitchFamily="18" charset="0"/>
              </a:rPr>
              <a:t> </a:t>
            </a:r>
            <a:r>
              <a:rPr lang="en-US" altLang="en-US" b="1" dirty="0" err="1" smtClean="0">
                <a:solidFill>
                  <a:srgbClr val="FF0000"/>
                </a:solidFill>
                <a:latin typeface="Times New Roman" panose="02020603050405020304" pitchFamily="18" charset="0"/>
                <a:cs typeface="Times New Roman" panose="02020603050405020304" pitchFamily="18" charset="0"/>
              </a:rPr>
              <a:t>thì</a:t>
            </a:r>
            <a:r>
              <a:rPr lang="en-US" altLang="en-US" b="1" dirty="0" smtClean="0">
                <a:solidFill>
                  <a:srgbClr val="FF0000"/>
                </a:solidFill>
                <a:latin typeface="Times New Roman" panose="02020603050405020304" pitchFamily="18" charset="0"/>
                <a:cs typeface="Times New Roman" panose="02020603050405020304" pitchFamily="18" charset="0"/>
              </a:rPr>
              <a:t> </a:t>
            </a:r>
            <a:r>
              <a:rPr lang="en-US" altLang="en-US" b="1" dirty="0" err="1" smtClean="0">
                <a:solidFill>
                  <a:srgbClr val="FF0000"/>
                </a:solidFill>
                <a:latin typeface="Times New Roman" panose="02020603050405020304" pitchFamily="18" charset="0"/>
                <a:cs typeface="Times New Roman" panose="02020603050405020304" pitchFamily="18" charset="0"/>
              </a:rPr>
              <a:t>bạn</a:t>
            </a:r>
            <a:r>
              <a:rPr lang="en-US" altLang="en-US" b="1" dirty="0" smtClean="0">
                <a:solidFill>
                  <a:srgbClr val="FF0000"/>
                </a:solidFill>
                <a:latin typeface="Times New Roman" panose="02020603050405020304" pitchFamily="18" charset="0"/>
                <a:cs typeface="Times New Roman" panose="02020603050405020304" pitchFamily="18" charset="0"/>
              </a:rPr>
              <a:t> </a:t>
            </a:r>
            <a:r>
              <a:rPr lang="en-US" altLang="en-US" b="1" dirty="0" err="1" smtClean="0">
                <a:solidFill>
                  <a:srgbClr val="FF0000"/>
                </a:solidFill>
                <a:latin typeface="Times New Roman" panose="02020603050405020304" pitchFamily="18" charset="0"/>
                <a:cs typeface="Times New Roman" panose="02020603050405020304" pitchFamily="18" charset="0"/>
              </a:rPr>
              <a:t>nhỏ</a:t>
            </a:r>
            <a:r>
              <a:rPr lang="en-US" altLang="en-US" b="1" dirty="0" smtClean="0">
                <a:solidFill>
                  <a:srgbClr val="FF0000"/>
                </a:solidFill>
                <a:latin typeface="Times New Roman" panose="02020603050405020304" pitchFamily="18" charset="0"/>
                <a:cs typeface="Times New Roman" panose="02020603050405020304" pitchFamily="18" charset="0"/>
              </a:rPr>
              <a:t> </a:t>
            </a:r>
            <a:r>
              <a:rPr lang="en-US" altLang="en-US" b="1" dirty="0" err="1" smtClean="0">
                <a:solidFill>
                  <a:srgbClr val="FF0000"/>
                </a:solidFill>
                <a:latin typeface="Times New Roman" panose="02020603050405020304" pitchFamily="18" charset="0"/>
                <a:cs typeface="Times New Roman" panose="02020603050405020304" pitchFamily="18" charset="0"/>
              </a:rPr>
              <a:t>đã</a:t>
            </a:r>
            <a:r>
              <a:rPr lang="en-US" altLang="en-US" b="1" dirty="0" smtClean="0">
                <a:solidFill>
                  <a:srgbClr val="FF0000"/>
                </a:solidFill>
                <a:latin typeface="Times New Roman" panose="02020603050405020304" pitchFamily="18" charset="0"/>
                <a:cs typeface="Times New Roman" panose="02020603050405020304" pitchFamily="18" charset="0"/>
              </a:rPr>
              <a:t> </a:t>
            </a:r>
            <a:r>
              <a:rPr lang="en-US" altLang="en-US" b="1" dirty="0" err="1" smtClean="0">
                <a:solidFill>
                  <a:srgbClr val="FF0000"/>
                </a:solidFill>
                <a:latin typeface="Times New Roman" panose="02020603050405020304" pitchFamily="18" charset="0"/>
                <a:cs typeface="Times New Roman" panose="02020603050405020304" pitchFamily="18" charset="0"/>
              </a:rPr>
              <a:t>làm</a:t>
            </a:r>
            <a:r>
              <a:rPr lang="en-US" altLang="en-US" b="1" dirty="0" smtClean="0">
                <a:solidFill>
                  <a:srgbClr val="FF0000"/>
                </a:solidFill>
                <a:latin typeface="Times New Roman" panose="02020603050405020304" pitchFamily="18" charset="0"/>
                <a:cs typeface="Times New Roman" panose="02020603050405020304" pitchFamily="18" charset="0"/>
              </a:rPr>
              <a:t> gì?</a:t>
            </a:r>
            <a:endParaRPr lang="en-US" altLang="en-US" b="1" dirty="0">
              <a:solidFill>
                <a:srgbClr val="FF0000"/>
              </a:solidFill>
              <a:latin typeface="Times New Roman" panose="02020603050405020304" pitchFamily="18" charset="0"/>
              <a:cs typeface="Times New Roman" panose="02020603050405020304" pitchFamily="18" charset="0"/>
            </a:endParaRPr>
          </a:p>
        </p:txBody>
      </p:sp>
      <p:pic>
        <p:nvPicPr>
          <p:cNvPr id="11266" name="Picture 2" descr="https://f5-zpcloud.zdn.vn/3063307209545413289/2733e6acb0cf7f9126de.jpg"/>
          <p:cNvPicPr>
            <a:picLocks noChangeAspect="1" noChangeArrowheads="1"/>
          </p:cNvPicPr>
          <p:nvPr/>
        </p:nvPicPr>
        <p:blipFill>
          <a:blip r:embed="rId3"/>
          <a:srcRect/>
          <a:stretch>
            <a:fillRect/>
          </a:stretch>
        </p:blipFill>
        <p:spPr bwMode="auto">
          <a:xfrm>
            <a:off x="4940935" y="1866582"/>
            <a:ext cx="5057775" cy="4143376"/>
          </a:xfrm>
          <a:prstGeom prst="rect">
            <a:avLst/>
          </a:prstGeom>
          <a:noFill/>
        </p:spPr>
      </p:pic>
      <p:sp>
        <p:nvSpPr>
          <p:cNvPr id="6" name="TextBox 5"/>
          <p:cNvSpPr txBox="1">
            <a:spLocks noChangeArrowheads="1"/>
          </p:cNvSpPr>
          <p:nvPr/>
        </p:nvSpPr>
        <p:spPr bwMode="auto">
          <a:xfrm>
            <a:off x="930275" y="2377440"/>
            <a:ext cx="3130550" cy="25545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9pPr>
          </a:lstStyle>
          <a:p>
            <a:pPr>
              <a:spcBef>
                <a:spcPct val="0"/>
              </a:spcBef>
              <a:buFontTx/>
              <a:buNone/>
            </a:pPr>
            <a:r>
              <a:rPr lang="en-US" altLang="en-US" b="1" dirty="0" err="1" smtClean="0">
                <a:solidFill>
                  <a:srgbClr val="002060"/>
                </a:solidFill>
                <a:latin typeface="Times New Roman" panose="02020603050405020304" pitchFamily="18" charset="0"/>
                <a:cs typeface="Times New Roman" panose="02020603050405020304" pitchFamily="18" charset="0"/>
              </a:rPr>
              <a:t>Ông</a:t>
            </a:r>
            <a:r>
              <a:rPr lang="en-US" altLang="en-US" b="1" dirty="0" smtClean="0">
                <a:solidFill>
                  <a:srgbClr val="002060"/>
                </a:solidFill>
                <a:latin typeface="Times New Roman" panose="02020603050405020304" pitchFamily="18" charset="0"/>
                <a:cs typeface="Times New Roman" panose="02020603050405020304" pitchFamily="18" charset="0"/>
              </a:rPr>
              <a:t> </a:t>
            </a:r>
            <a:r>
              <a:rPr lang="en-US" altLang="en-US" b="1" dirty="0" err="1" smtClean="0">
                <a:solidFill>
                  <a:srgbClr val="002060"/>
                </a:solidFill>
                <a:latin typeface="Times New Roman" panose="02020603050405020304" pitchFamily="18" charset="0"/>
                <a:cs typeface="Times New Roman" panose="02020603050405020304" pitchFamily="18" charset="0"/>
              </a:rPr>
              <a:t>đã</a:t>
            </a:r>
            <a:r>
              <a:rPr lang="en-US" altLang="en-US" b="1" dirty="0" smtClean="0">
                <a:solidFill>
                  <a:srgbClr val="002060"/>
                </a:solidFill>
                <a:latin typeface="Times New Roman" panose="02020603050405020304" pitchFamily="18" charset="0"/>
                <a:cs typeface="Times New Roman" panose="02020603050405020304" pitchFamily="18" charset="0"/>
              </a:rPr>
              <a:t> </a:t>
            </a:r>
            <a:r>
              <a:rPr lang="en-US" altLang="en-US" b="1" dirty="0" err="1" smtClean="0">
                <a:solidFill>
                  <a:srgbClr val="002060"/>
                </a:solidFill>
                <a:latin typeface="Times New Roman" panose="02020603050405020304" pitchFamily="18" charset="0"/>
                <a:cs typeface="Times New Roman" panose="02020603050405020304" pitchFamily="18" charset="0"/>
              </a:rPr>
              <a:t>trồng</a:t>
            </a:r>
            <a:r>
              <a:rPr lang="en-US" altLang="en-US" b="1" dirty="0" smtClean="0">
                <a:solidFill>
                  <a:srgbClr val="002060"/>
                </a:solidFill>
                <a:latin typeface="Times New Roman" panose="02020603050405020304" pitchFamily="18" charset="0"/>
                <a:cs typeface="Times New Roman" panose="02020603050405020304" pitchFamily="18" charset="0"/>
              </a:rPr>
              <a:t> </a:t>
            </a:r>
            <a:r>
              <a:rPr lang="en-US" altLang="en-US" b="1" dirty="0" err="1" smtClean="0">
                <a:solidFill>
                  <a:srgbClr val="002060"/>
                </a:solidFill>
                <a:latin typeface="Times New Roman" panose="02020603050405020304" pitchFamily="18" charset="0"/>
                <a:cs typeface="Times New Roman" panose="02020603050405020304" pitchFamily="18" charset="0"/>
              </a:rPr>
              <a:t>cây</a:t>
            </a:r>
            <a:r>
              <a:rPr lang="en-US" altLang="en-US" b="1" dirty="0" smtClean="0">
                <a:solidFill>
                  <a:srgbClr val="002060"/>
                </a:solidFill>
                <a:latin typeface="Times New Roman" panose="02020603050405020304" pitchFamily="18" charset="0"/>
                <a:cs typeface="Times New Roman" panose="02020603050405020304" pitchFamily="18" charset="0"/>
              </a:rPr>
              <a:t> .</a:t>
            </a:r>
          </a:p>
          <a:p>
            <a:pPr>
              <a:spcBef>
                <a:spcPct val="0"/>
              </a:spcBef>
              <a:buFontTx/>
              <a:buNone/>
            </a:pPr>
            <a:r>
              <a:rPr lang="en-US" altLang="en-US" b="1" dirty="0" err="1" smtClean="0">
                <a:solidFill>
                  <a:srgbClr val="002060"/>
                </a:solidFill>
                <a:latin typeface="Times New Roman" panose="02020603050405020304" pitchFamily="18" charset="0"/>
                <a:cs typeface="Times New Roman" panose="02020603050405020304" pitchFamily="18" charset="0"/>
              </a:rPr>
              <a:t>Bạn</a:t>
            </a:r>
            <a:r>
              <a:rPr lang="en-US" altLang="en-US" b="1" dirty="0" smtClean="0">
                <a:solidFill>
                  <a:srgbClr val="002060"/>
                </a:solidFill>
                <a:latin typeface="Times New Roman" panose="02020603050405020304" pitchFamily="18" charset="0"/>
                <a:cs typeface="Times New Roman" panose="02020603050405020304" pitchFamily="18" charset="0"/>
              </a:rPr>
              <a:t> </a:t>
            </a:r>
            <a:r>
              <a:rPr lang="en-US" altLang="en-US" b="1" dirty="0" err="1" smtClean="0">
                <a:solidFill>
                  <a:srgbClr val="002060"/>
                </a:solidFill>
                <a:latin typeface="Times New Roman" panose="02020603050405020304" pitchFamily="18" charset="0"/>
                <a:cs typeface="Times New Roman" panose="02020603050405020304" pitchFamily="18" charset="0"/>
              </a:rPr>
              <a:t>nhỏ</a:t>
            </a:r>
            <a:r>
              <a:rPr lang="en-US" altLang="en-US" b="1" dirty="0" smtClean="0">
                <a:solidFill>
                  <a:srgbClr val="002060"/>
                </a:solidFill>
                <a:latin typeface="Times New Roman" panose="02020603050405020304" pitchFamily="18" charset="0"/>
                <a:cs typeface="Times New Roman" panose="02020603050405020304" pitchFamily="18" charset="0"/>
              </a:rPr>
              <a:t> </a:t>
            </a:r>
            <a:r>
              <a:rPr lang="en-US" altLang="en-US" b="1" dirty="0" err="1" smtClean="0">
                <a:solidFill>
                  <a:srgbClr val="002060"/>
                </a:solidFill>
                <a:latin typeface="Times New Roman" panose="02020603050405020304" pitchFamily="18" charset="0"/>
                <a:cs typeface="Times New Roman" panose="02020603050405020304" pitchFamily="18" charset="0"/>
              </a:rPr>
              <a:t>đã</a:t>
            </a:r>
            <a:r>
              <a:rPr lang="en-US" altLang="en-US" b="1" dirty="0" smtClean="0">
                <a:solidFill>
                  <a:srgbClr val="002060"/>
                </a:solidFill>
                <a:latin typeface="Times New Roman" panose="02020603050405020304" pitchFamily="18" charset="0"/>
                <a:cs typeface="Times New Roman" panose="02020603050405020304" pitchFamily="18" charset="0"/>
              </a:rPr>
              <a:t> </a:t>
            </a:r>
            <a:r>
              <a:rPr lang="en-US" altLang="en-US" b="1" dirty="0" err="1" smtClean="0">
                <a:solidFill>
                  <a:srgbClr val="002060"/>
                </a:solidFill>
                <a:latin typeface="Times New Roman" panose="02020603050405020304" pitchFamily="18" charset="0"/>
                <a:cs typeface="Times New Roman" panose="02020603050405020304" pitchFamily="18" charset="0"/>
              </a:rPr>
              <a:t>hái</a:t>
            </a:r>
            <a:r>
              <a:rPr lang="en-US" altLang="en-US" b="1" dirty="0" smtClean="0">
                <a:solidFill>
                  <a:srgbClr val="002060"/>
                </a:solidFill>
                <a:latin typeface="Times New Roman" panose="02020603050405020304" pitchFamily="18" charset="0"/>
                <a:cs typeface="Times New Roman" panose="02020603050405020304" pitchFamily="18" charset="0"/>
              </a:rPr>
              <a:t> </a:t>
            </a:r>
            <a:r>
              <a:rPr lang="en-US" altLang="en-US" b="1" dirty="0" err="1" smtClean="0">
                <a:solidFill>
                  <a:srgbClr val="002060"/>
                </a:solidFill>
                <a:latin typeface="Times New Roman" panose="02020603050405020304" pitchFamily="18" charset="0"/>
                <a:cs typeface="Times New Roman" panose="02020603050405020304" pitchFamily="18" charset="0"/>
              </a:rPr>
              <a:t>quả</a:t>
            </a:r>
            <a:r>
              <a:rPr lang="en-US" altLang="en-US" b="1" dirty="0" smtClean="0">
                <a:solidFill>
                  <a:srgbClr val="002060"/>
                </a:solidFill>
                <a:latin typeface="Times New Roman" panose="02020603050405020304" pitchFamily="18" charset="0"/>
                <a:cs typeface="Times New Roman" panose="02020603050405020304" pitchFamily="18" charset="0"/>
              </a:rPr>
              <a:t> </a:t>
            </a:r>
            <a:r>
              <a:rPr lang="en-US" altLang="en-US" b="1" dirty="0" err="1" smtClean="0">
                <a:solidFill>
                  <a:srgbClr val="002060"/>
                </a:solidFill>
                <a:latin typeface="Times New Roman" panose="02020603050405020304" pitchFamily="18" charset="0"/>
                <a:cs typeface="Times New Roman" panose="02020603050405020304" pitchFamily="18" charset="0"/>
              </a:rPr>
              <a:t>thơm</a:t>
            </a:r>
            <a:r>
              <a:rPr lang="en-US" altLang="en-US" b="1" dirty="0" smtClean="0">
                <a:solidFill>
                  <a:srgbClr val="002060"/>
                </a:solidFill>
                <a:latin typeface="Times New Roman" panose="02020603050405020304" pitchFamily="18" charset="0"/>
                <a:cs typeface="Times New Roman" panose="02020603050405020304" pitchFamily="18" charset="0"/>
              </a:rPr>
              <a:t> </a:t>
            </a:r>
            <a:r>
              <a:rPr lang="en-US" altLang="en-US" b="1" dirty="0" err="1" smtClean="0">
                <a:solidFill>
                  <a:srgbClr val="002060"/>
                </a:solidFill>
                <a:latin typeface="Times New Roman" panose="02020603050405020304" pitchFamily="18" charset="0"/>
                <a:cs typeface="Times New Roman" panose="02020603050405020304" pitchFamily="18" charset="0"/>
              </a:rPr>
              <a:t>biếu</a:t>
            </a:r>
            <a:r>
              <a:rPr lang="en-US" altLang="en-US" b="1" dirty="0" smtClean="0">
                <a:solidFill>
                  <a:srgbClr val="002060"/>
                </a:solidFill>
                <a:latin typeface="Times New Roman" panose="02020603050405020304" pitchFamily="18" charset="0"/>
                <a:cs typeface="Times New Roman" panose="02020603050405020304" pitchFamily="18" charset="0"/>
              </a:rPr>
              <a:t> </a:t>
            </a:r>
            <a:r>
              <a:rPr lang="en-US" altLang="en-US" b="1" dirty="0" err="1" smtClean="0">
                <a:solidFill>
                  <a:srgbClr val="002060"/>
                </a:solidFill>
                <a:latin typeface="Times New Roman" panose="02020603050405020304" pitchFamily="18" charset="0"/>
                <a:cs typeface="Times New Roman" panose="02020603050405020304" pitchFamily="18" charset="0"/>
              </a:rPr>
              <a:t>bà</a:t>
            </a:r>
            <a:r>
              <a:rPr lang="en-US" altLang="en-US" b="1" dirty="0" smtClean="0">
                <a:solidFill>
                  <a:srgbClr val="002060"/>
                </a:solidFill>
                <a:latin typeface="Times New Roman" panose="02020603050405020304" pitchFamily="18" charset="0"/>
                <a:cs typeface="Times New Roman" panose="02020603050405020304" pitchFamily="18" charset="0"/>
              </a:rPr>
              <a:t>.</a:t>
            </a:r>
            <a:endParaRPr lang="en-US" altLang="en-US" b="1" dirty="0">
              <a:solidFill>
                <a:srgbClr val="002060"/>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1" presetClass="entr" presetSubtype="1"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wheel(1)">
                                      <p:cBhvr>
                                        <p:cTn id="13"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0"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Box 3"/>
          <p:cNvSpPr txBox="1">
            <a:spLocks noChangeArrowheads="1"/>
          </p:cNvSpPr>
          <p:nvPr/>
        </p:nvSpPr>
        <p:spPr bwMode="auto">
          <a:xfrm>
            <a:off x="1615440" y="515938"/>
            <a:ext cx="9643375"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9pPr>
          </a:lstStyle>
          <a:p>
            <a:pPr>
              <a:spcBef>
                <a:spcPct val="0"/>
              </a:spcBef>
              <a:buFontTx/>
              <a:buNone/>
            </a:pPr>
            <a:r>
              <a:rPr lang="en-US" altLang="en-US" sz="3600" b="1" dirty="0">
                <a:solidFill>
                  <a:srgbClr val="FF0000"/>
                </a:solidFill>
                <a:latin typeface="Times New Roman" panose="02020603050405020304" pitchFamily="18" charset="0"/>
                <a:cs typeface="Times New Roman" panose="02020603050405020304" pitchFamily="18" charset="0"/>
              </a:rPr>
              <a:t>Qua </a:t>
            </a:r>
            <a:r>
              <a:rPr lang="en-US" altLang="en-US" sz="3600" b="1" dirty="0" err="1">
                <a:solidFill>
                  <a:srgbClr val="FF0000"/>
                </a:solidFill>
                <a:latin typeface="Times New Roman" panose="02020603050405020304" pitchFamily="18" charset="0"/>
                <a:cs typeface="Times New Roman" panose="02020603050405020304" pitchFamily="18" charset="0"/>
              </a:rPr>
              <a:t>bài</a:t>
            </a:r>
            <a:r>
              <a:rPr lang="en-US" altLang="en-US" sz="3600" b="1" dirty="0">
                <a:solidFill>
                  <a:srgbClr val="FF0000"/>
                </a:solidFill>
                <a:latin typeface="Times New Roman" panose="02020603050405020304" pitchFamily="18" charset="0"/>
                <a:cs typeface="Times New Roman" panose="02020603050405020304" pitchFamily="18" charset="0"/>
              </a:rPr>
              <a:t> </a:t>
            </a:r>
            <a:r>
              <a:rPr lang="en-US" altLang="en-US" sz="3600" b="1" dirty="0" err="1">
                <a:solidFill>
                  <a:srgbClr val="FF0000"/>
                </a:solidFill>
                <a:latin typeface="Times New Roman" panose="02020603050405020304" pitchFamily="18" charset="0"/>
                <a:cs typeface="Times New Roman" panose="02020603050405020304" pitchFamily="18" charset="0"/>
              </a:rPr>
              <a:t>thơ</a:t>
            </a:r>
            <a:r>
              <a:rPr lang="en-US" altLang="en-US" sz="3600" b="1" dirty="0">
                <a:solidFill>
                  <a:srgbClr val="FF0000"/>
                </a:solidFill>
                <a:latin typeface="Times New Roman" panose="02020603050405020304" pitchFamily="18" charset="0"/>
                <a:cs typeface="Times New Roman" panose="02020603050405020304" pitchFamily="18" charset="0"/>
              </a:rPr>
              <a:t>, </a:t>
            </a:r>
            <a:r>
              <a:rPr lang="en-US" altLang="en-US" sz="3600" b="1" dirty="0" err="1">
                <a:solidFill>
                  <a:srgbClr val="FF0000"/>
                </a:solidFill>
                <a:latin typeface="Times New Roman" panose="02020603050405020304" pitchFamily="18" charset="0"/>
                <a:cs typeface="Times New Roman" panose="02020603050405020304" pitchFamily="18" charset="0"/>
              </a:rPr>
              <a:t>các</a:t>
            </a:r>
            <a:r>
              <a:rPr lang="en-US" altLang="en-US" sz="3600" b="1" dirty="0">
                <a:solidFill>
                  <a:srgbClr val="FF0000"/>
                </a:solidFill>
                <a:latin typeface="Times New Roman" panose="02020603050405020304" pitchFamily="18" charset="0"/>
                <a:cs typeface="Times New Roman" panose="02020603050405020304" pitchFamily="18" charset="0"/>
              </a:rPr>
              <a:t> con </a:t>
            </a:r>
            <a:r>
              <a:rPr lang="en-US" altLang="en-US" sz="3600" b="1" dirty="0" err="1">
                <a:solidFill>
                  <a:srgbClr val="FF0000"/>
                </a:solidFill>
                <a:latin typeface="Times New Roman" panose="02020603050405020304" pitchFamily="18" charset="0"/>
                <a:cs typeface="Times New Roman" panose="02020603050405020304" pitchFamily="18" charset="0"/>
              </a:rPr>
              <a:t>rút</a:t>
            </a:r>
            <a:r>
              <a:rPr lang="en-US" altLang="en-US" sz="3600" b="1" dirty="0">
                <a:solidFill>
                  <a:srgbClr val="FF0000"/>
                </a:solidFill>
                <a:latin typeface="Times New Roman" panose="02020603050405020304" pitchFamily="18" charset="0"/>
                <a:cs typeface="Times New Roman" panose="02020603050405020304" pitchFamily="18" charset="0"/>
              </a:rPr>
              <a:t> </a:t>
            </a:r>
            <a:r>
              <a:rPr lang="en-US" altLang="en-US" sz="3600" b="1" dirty="0" err="1">
                <a:solidFill>
                  <a:srgbClr val="FF0000"/>
                </a:solidFill>
                <a:latin typeface="Times New Roman" panose="02020603050405020304" pitchFamily="18" charset="0"/>
                <a:cs typeface="Times New Roman" panose="02020603050405020304" pitchFamily="18" charset="0"/>
              </a:rPr>
              <a:t>ra</a:t>
            </a:r>
            <a:r>
              <a:rPr lang="en-US" altLang="en-US" sz="3600" b="1" dirty="0">
                <a:solidFill>
                  <a:srgbClr val="FF0000"/>
                </a:solidFill>
                <a:latin typeface="Times New Roman" panose="02020603050405020304" pitchFamily="18" charset="0"/>
                <a:cs typeface="Times New Roman" panose="02020603050405020304" pitchFamily="18" charset="0"/>
              </a:rPr>
              <a:t> </a:t>
            </a:r>
            <a:r>
              <a:rPr lang="en-US" altLang="en-US" sz="3600" b="1" dirty="0" err="1">
                <a:solidFill>
                  <a:srgbClr val="FF0000"/>
                </a:solidFill>
                <a:latin typeface="Times New Roman" panose="02020603050405020304" pitchFamily="18" charset="0"/>
                <a:cs typeface="Times New Roman" panose="02020603050405020304" pitchFamily="18" charset="0"/>
              </a:rPr>
              <a:t>được</a:t>
            </a:r>
            <a:r>
              <a:rPr lang="en-US" altLang="en-US" sz="3600" b="1" dirty="0">
                <a:solidFill>
                  <a:srgbClr val="FF0000"/>
                </a:solidFill>
                <a:latin typeface="Times New Roman" panose="02020603050405020304" pitchFamily="18" charset="0"/>
                <a:cs typeface="Times New Roman" panose="02020603050405020304" pitchFamily="18" charset="0"/>
              </a:rPr>
              <a:t> </a:t>
            </a:r>
            <a:r>
              <a:rPr lang="en-US" altLang="en-US" sz="3600" b="1" dirty="0" err="1">
                <a:solidFill>
                  <a:srgbClr val="FF0000"/>
                </a:solidFill>
                <a:latin typeface="Times New Roman" panose="02020603050405020304" pitchFamily="18" charset="0"/>
                <a:cs typeface="Times New Roman" panose="02020603050405020304" pitchFamily="18" charset="0"/>
              </a:rPr>
              <a:t>bài</a:t>
            </a:r>
            <a:r>
              <a:rPr lang="en-US" altLang="en-US" sz="3600" b="1" dirty="0">
                <a:solidFill>
                  <a:srgbClr val="FF0000"/>
                </a:solidFill>
                <a:latin typeface="Times New Roman" panose="02020603050405020304" pitchFamily="18" charset="0"/>
                <a:cs typeface="Times New Roman" panose="02020603050405020304" pitchFamily="18" charset="0"/>
              </a:rPr>
              <a:t> </a:t>
            </a:r>
            <a:r>
              <a:rPr lang="en-US" altLang="en-US" sz="3600" b="1" dirty="0" err="1">
                <a:solidFill>
                  <a:srgbClr val="FF0000"/>
                </a:solidFill>
                <a:latin typeface="Times New Roman" panose="02020603050405020304" pitchFamily="18" charset="0"/>
                <a:cs typeface="Times New Roman" panose="02020603050405020304" pitchFamily="18" charset="0"/>
              </a:rPr>
              <a:t>học</a:t>
            </a:r>
            <a:r>
              <a:rPr lang="en-US" altLang="en-US" sz="3600" b="1" dirty="0">
                <a:solidFill>
                  <a:srgbClr val="FF0000"/>
                </a:solidFill>
                <a:latin typeface="Times New Roman" panose="02020603050405020304" pitchFamily="18" charset="0"/>
                <a:cs typeface="Times New Roman" panose="02020603050405020304" pitchFamily="18" charset="0"/>
              </a:rPr>
              <a:t> gì?</a:t>
            </a:r>
          </a:p>
        </p:txBody>
      </p:sp>
      <p:sp>
        <p:nvSpPr>
          <p:cNvPr id="5" name="TextBox 4"/>
          <p:cNvSpPr txBox="1">
            <a:spLocks noChangeArrowheads="1"/>
          </p:cNvSpPr>
          <p:nvPr/>
        </p:nvSpPr>
        <p:spPr bwMode="auto">
          <a:xfrm>
            <a:off x="1270000" y="2392680"/>
            <a:ext cx="10155238" cy="20621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9pPr>
          </a:lstStyle>
          <a:p>
            <a:pPr>
              <a:spcBef>
                <a:spcPct val="0"/>
              </a:spcBef>
              <a:buFontTx/>
              <a:buNone/>
            </a:pPr>
            <a:r>
              <a:rPr lang="en-US" altLang="en-US" b="1" dirty="0">
                <a:solidFill>
                  <a:srgbClr val="002060"/>
                </a:solidFill>
                <a:latin typeface="Times New Roman" panose="02020603050405020304" pitchFamily="18" charset="0"/>
                <a:cs typeface="Times New Roman" panose="02020603050405020304" pitchFamily="18" charset="0"/>
              </a:rPr>
              <a:t>Qua </a:t>
            </a:r>
            <a:r>
              <a:rPr lang="en-US" altLang="en-US" b="1" dirty="0" err="1">
                <a:solidFill>
                  <a:srgbClr val="002060"/>
                </a:solidFill>
                <a:latin typeface="Times New Roman" panose="02020603050405020304" pitchFamily="18" charset="0"/>
                <a:cs typeface="Times New Roman" panose="02020603050405020304" pitchFamily="18" charset="0"/>
              </a:rPr>
              <a:t>bài</a:t>
            </a:r>
            <a:r>
              <a:rPr lang="en-US" altLang="en-US" b="1" dirty="0">
                <a:solidFill>
                  <a:srgbClr val="002060"/>
                </a:solidFill>
                <a:latin typeface="Times New Roman" panose="02020603050405020304" pitchFamily="18" charset="0"/>
                <a:cs typeface="Times New Roman" panose="02020603050405020304" pitchFamily="18" charset="0"/>
              </a:rPr>
              <a:t> </a:t>
            </a:r>
            <a:r>
              <a:rPr lang="en-US" altLang="en-US" b="1" dirty="0" err="1">
                <a:solidFill>
                  <a:srgbClr val="002060"/>
                </a:solidFill>
                <a:latin typeface="Times New Roman" panose="02020603050405020304" pitchFamily="18" charset="0"/>
                <a:cs typeface="Times New Roman" panose="02020603050405020304" pitchFamily="18" charset="0"/>
              </a:rPr>
              <a:t>thơ</a:t>
            </a:r>
            <a:r>
              <a:rPr lang="en-US" altLang="en-US" b="1" dirty="0">
                <a:solidFill>
                  <a:srgbClr val="002060"/>
                </a:solidFill>
                <a:latin typeface="Times New Roman" panose="02020603050405020304" pitchFamily="18" charset="0"/>
                <a:cs typeface="Times New Roman" panose="02020603050405020304" pitchFamily="18" charset="0"/>
              </a:rPr>
              <a:t>, </a:t>
            </a:r>
            <a:r>
              <a:rPr lang="en-US" altLang="en-US" b="1" dirty="0" err="1" smtClean="0">
                <a:solidFill>
                  <a:srgbClr val="002060"/>
                </a:solidFill>
                <a:latin typeface="Times New Roman" panose="02020603050405020304" pitchFamily="18" charset="0"/>
                <a:cs typeface="Times New Roman" panose="02020603050405020304" pitchFamily="18" charset="0"/>
              </a:rPr>
              <a:t>không</a:t>
            </a:r>
            <a:r>
              <a:rPr lang="en-US" altLang="en-US" b="1" dirty="0" smtClean="0">
                <a:solidFill>
                  <a:srgbClr val="002060"/>
                </a:solidFill>
                <a:latin typeface="Times New Roman" panose="02020603050405020304" pitchFamily="18" charset="0"/>
                <a:cs typeface="Times New Roman" panose="02020603050405020304" pitchFamily="18" charset="0"/>
              </a:rPr>
              <a:t> </a:t>
            </a:r>
            <a:r>
              <a:rPr lang="en-US" altLang="en-US" b="1" dirty="0" err="1" smtClean="0">
                <a:solidFill>
                  <a:srgbClr val="002060"/>
                </a:solidFill>
                <a:latin typeface="Times New Roman" panose="02020603050405020304" pitchFamily="18" charset="0"/>
                <a:cs typeface="Times New Roman" panose="02020603050405020304" pitchFamily="18" charset="0"/>
              </a:rPr>
              <a:t>chỉ</a:t>
            </a:r>
            <a:r>
              <a:rPr lang="en-US" altLang="en-US" b="1" dirty="0" smtClean="0">
                <a:solidFill>
                  <a:srgbClr val="002060"/>
                </a:solidFill>
                <a:latin typeface="Times New Roman" panose="02020603050405020304" pitchFamily="18" charset="0"/>
                <a:cs typeface="Times New Roman" panose="02020603050405020304" pitchFamily="18" charset="0"/>
              </a:rPr>
              <a:t> </a:t>
            </a:r>
            <a:r>
              <a:rPr lang="en-US" altLang="en-US" b="1" dirty="0" err="1" smtClean="0">
                <a:solidFill>
                  <a:srgbClr val="002060"/>
                </a:solidFill>
                <a:latin typeface="Times New Roman" panose="02020603050405020304" pitchFamily="18" charset="0"/>
                <a:cs typeface="Times New Roman" panose="02020603050405020304" pitchFamily="18" charset="0"/>
              </a:rPr>
              <a:t>miêu</a:t>
            </a:r>
            <a:r>
              <a:rPr lang="en-US" altLang="en-US" b="1" dirty="0" smtClean="0">
                <a:solidFill>
                  <a:srgbClr val="002060"/>
                </a:solidFill>
                <a:latin typeface="Times New Roman" panose="02020603050405020304" pitchFamily="18" charset="0"/>
                <a:cs typeface="Times New Roman" panose="02020603050405020304" pitchFamily="18" charset="0"/>
              </a:rPr>
              <a:t> </a:t>
            </a:r>
            <a:r>
              <a:rPr lang="en-US" altLang="en-US" b="1" dirty="0" err="1" smtClean="0">
                <a:solidFill>
                  <a:srgbClr val="002060"/>
                </a:solidFill>
                <a:latin typeface="Times New Roman" panose="02020603050405020304" pitchFamily="18" charset="0"/>
                <a:cs typeface="Times New Roman" panose="02020603050405020304" pitchFamily="18" charset="0"/>
              </a:rPr>
              <a:t>tả</a:t>
            </a:r>
            <a:r>
              <a:rPr lang="en-US" altLang="en-US" b="1" dirty="0" smtClean="0">
                <a:solidFill>
                  <a:srgbClr val="002060"/>
                </a:solidFill>
                <a:latin typeface="Times New Roman" panose="02020603050405020304" pitchFamily="18" charset="0"/>
                <a:cs typeface="Times New Roman" panose="02020603050405020304" pitchFamily="18" charset="0"/>
              </a:rPr>
              <a:t> </a:t>
            </a:r>
            <a:r>
              <a:rPr lang="en-US" altLang="en-US" b="1" dirty="0" err="1" smtClean="0">
                <a:solidFill>
                  <a:srgbClr val="002060"/>
                </a:solidFill>
                <a:latin typeface="Times New Roman" panose="02020603050405020304" pitchFamily="18" charset="0"/>
                <a:cs typeface="Times New Roman" panose="02020603050405020304" pitchFamily="18" charset="0"/>
              </a:rPr>
              <a:t>vẻ</a:t>
            </a:r>
            <a:r>
              <a:rPr lang="en-US" altLang="en-US" b="1" dirty="0" smtClean="0">
                <a:solidFill>
                  <a:srgbClr val="002060"/>
                </a:solidFill>
                <a:latin typeface="Times New Roman" panose="02020603050405020304" pitchFamily="18" charset="0"/>
                <a:cs typeface="Times New Roman" panose="02020603050405020304" pitchFamily="18" charset="0"/>
              </a:rPr>
              <a:t> </a:t>
            </a:r>
            <a:r>
              <a:rPr lang="en-US" altLang="en-US" b="1" dirty="0" err="1" smtClean="0">
                <a:solidFill>
                  <a:srgbClr val="002060"/>
                </a:solidFill>
                <a:latin typeface="Times New Roman" panose="02020603050405020304" pitchFamily="18" charset="0"/>
                <a:cs typeface="Times New Roman" panose="02020603050405020304" pitchFamily="18" charset="0"/>
              </a:rPr>
              <a:t>đẹp</a:t>
            </a:r>
            <a:r>
              <a:rPr lang="en-US" altLang="en-US" b="1" dirty="0" smtClean="0">
                <a:solidFill>
                  <a:srgbClr val="002060"/>
                </a:solidFill>
                <a:latin typeface="Times New Roman" panose="02020603050405020304" pitchFamily="18" charset="0"/>
                <a:cs typeface="Times New Roman" panose="02020603050405020304" pitchFamily="18" charset="0"/>
              </a:rPr>
              <a:t> </a:t>
            </a:r>
            <a:r>
              <a:rPr lang="en-US" altLang="en-US" b="1" dirty="0" err="1" smtClean="0">
                <a:solidFill>
                  <a:srgbClr val="002060"/>
                </a:solidFill>
                <a:latin typeface="Times New Roman" panose="02020603050405020304" pitchFamily="18" charset="0"/>
                <a:cs typeface="Times New Roman" panose="02020603050405020304" pitchFamily="18" charset="0"/>
              </a:rPr>
              <a:t>của</a:t>
            </a:r>
            <a:r>
              <a:rPr lang="en-US" altLang="en-US" b="1" dirty="0" smtClean="0">
                <a:solidFill>
                  <a:srgbClr val="002060"/>
                </a:solidFill>
                <a:latin typeface="Times New Roman" panose="02020603050405020304" pitchFamily="18" charset="0"/>
                <a:cs typeface="Times New Roman" panose="02020603050405020304" pitchFamily="18" charset="0"/>
              </a:rPr>
              <a:t> </a:t>
            </a:r>
            <a:r>
              <a:rPr lang="en-US" altLang="en-US" b="1" dirty="0" err="1" smtClean="0">
                <a:solidFill>
                  <a:srgbClr val="002060"/>
                </a:solidFill>
                <a:latin typeface="Times New Roman" panose="02020603050405020304" pitchFamily="18" charset="0"/>
                <a:cs typeface="Times New Roman" panose="02020603050405020304" pitchFamily="18" charset="0"/>
              </a:rPr>
              <a:t>chùm</a:t>
            </a:r>
            <a:r>
              <a:rPr lang="en-US" altLang="en-US" b="1" dirty="0" smtClean="0">
                <a:solidFill>
                  <a:srgbClr val="002060"/>
                </a:solidFill>
                <a:latin typeface="Times New Roman" panose="02020603050405020304" pitchFamily="18" charset="0"/>
                <a:cs typeface="Times New Roman" panose="02020603050405020304" pitchFamily="18" charset="0"/>
              </a:rPr>
              <a:t> </a:t>
            </a:r>
            <a:r>
              <a:rPr lang="en-US" altLang="en-US" b="1" dirty="0" err="1" smtClean="0">
                <a:solidFill>
                  <a:srgbClr val="002060"/>
                </a:solidFill>
                <a:latin typeface="Times New Roman" panose="02020603050405020304" pitchFamily="18" charset="0"/>
                <a:cs typeface="Times New Roman" panose="02020603050405020304" pitchFamily="18" charset="0"/>
              </a:rPr>
              <a:t>quả</a:t>
            </a:r>
            <a:r>
              <a:rPr lang="en-US" altLang="en-US" b="1" dirty="0" smtClean="0">
                <a:solidFill>
                  <a:srgbClr val="002060"/>
                </a:solidFill>
                <a:latin typeface="Times New Roman" panose="02020603050405020304" pitchFamily="18" charset="0"/>
                <a:cs typeface="Times New Roman" panose="02020603050405020304" pitchFamily="18" charset="0"/>
              </a:rPr>
              <a:t> </a:t>
            </a:r>
            <a:r>
              <a:rPr lang="en-US" altLang="en-US" b="1" dirty="0" err="1" smtClean="0">
                <a:solidFill>
                  <a:srgbClr val="002060"/>
                </a:solidFill>
                <a:latin typeface="Times New Roman" panose="02020603050405020304" pitchFamily="18" charset="0"/>
                <a:cs typeface="Times New Roman" panose="02020603050405020304" pitchFamily="18" charset="0"/>
              </a:rPr>
              <a:t>ngọt</a:t>
            </a:r>
            <a:r>
              <a:rPr lang="en-US" altLang="en-US" b="1" dirty="0" smtClean="0">
                <a:solidFill>
                  <a:srgbClr val="002060"/>
                </a:solidFill>
                <a:latin typeface="Times New Roman" panose="02020603050405020304" pitchFamily="18" charset="0"/>
                <a:cs typeface="Times New Roman" panose="02020603050405020304" pitchFamily="18" charset="0"/>
              </a:rPr>
              <a:t> </a:t>
            </a:r>
            <a:r>
              <a:rPr lang="en-US" altLang="en-US" b="1" dirty="0" err="1" smtClean="0">
                <a:solidFill>
                  <a:srgbClr val="002060"/>
                </a:solidFill>
                <a:latin typeface="Times New Roman" panose="02020603050405020304" pitchFamily="18" charset="0"/>
                <a:cs typeface="Times New Roman" panose="02020603050405020304" pitchFamily="18" charset="0"/>
              </a:rPr>
              <a:t>mà</a:t>
            </a:r>
            <a:r>
              <a:rPr lang="en-US" altLang="en-US" b="1" dirty="0" smtClean="0">
                <a:solidFill>
                  <a:srgbClr val="002060"/>
                </a:solidFill>
                <a:latin typeface="Times New Roman" panose="02020603050405020304" pitchFamily="18" charset="0"/>
                <a:cs typeface="Times New Roman" panose="02020603050405020304" pitchFamily="18" charset="0"/>
              </a:rPr>
              <a:t> </a:t>
            </a:r>
            <a:r>
              <a:rPr lang="en-US" altLang="en-US" b="1" dirty="0" err="1" smtClean="0">
                <a:solidFill>
                  <a:srgbClr val="002060"/>
                </a:solidFill>
                <a:latin typeface="Times New Roman" panose="02020603050405020304" pitchFamily="18" charset="0"/>
                <a:cs typeface="Times New Roman" panose="02020603050405020304" pitchFamily="18" charset="0"/>
              </a:rPr>
              <a:t>còn</a:t>
            </a:r>
            <a:r>
              <a:rPr lang="en-US" altLang="en-US" b="1" dirty="0" smtClean="0">
                <a:solidFill>
                  <a:srgbClr val="002060"/>
                </a:solidFill>
                <a:latin typeface="Times New Roman" panose="02020603050405020304" pitchFamily="18" charset="0"/>
                <a:cs typeface="Times New Roman" panose="02020603050405020304" pitchFamily="18" charset="0"/>
              </a:rPr>
              <a:t> </a:t>
            </a:r>
            <a:r>
              <a:rPr lang="en-US" altLang="en-US" b="1" dirty="0" err="1" smtClean="0">
                <a:solidFill>
                  <a:srgbClr val="002060"/>
                </a:solidFill>
                <a:latin typeface="Times New Roman" panose="02020603050405020304" pitchFamily="18" charset="0"/>
                <a:cs typeface="Times New Roman" panose="02020603050405020304" pitchFamily="18" charset="0"/>
              </a:rPr>
              <a:t>là</a:t>
            </a:r>
            <a:r>
              <a:rPr lang="en-US" altLang="en-US" b="1" dirty="0" smtClean="0">
                <a:solidFill>
                  <a:srgbClr val="002060"/>
                </a:solidFill>
                <a:latin typeface="Times New Roman" panose="02020603050405020304" pitchFamily="18" charset="0"/>
                <a:cs typeface="Times New Roman" panose="02020603050405020304" pitchFamily="18" charset="0"/>
              </a:rPr>
              <a:t> </a:t>
            </a:r>
            <a:r>
              <a:rPr lang="en-US" altLang="en-US" b="1" dirty="0" err="1" smtClean="0">
                <a:solidFill>
                  <a:srgbClr val="002060"/>
                </a:solidFill>
                <a:latin typeface="Times New Roman" panose="02020603050405020304" pitchFamily="18" charset="0"/>
                <a:cs typeface="Times New Roman" panose="02020603050405020304" pitchFamily="18" charset="0"/>
              </a:rPr>
              <a:t>tấm</a:t>
            </a:r>
            <a:r>
              <a:rPr lang="en-US" altLang="en-US" b="1" dirty="0" smtClean="0">
                <a:solidFill>
                  <a:srgbClr val="002060"/>
                </a:solidFill>
                <a:latin typeface="Times New Roman" panose="02020603050405020304" pitchFamily="18" charset="0"/>
                <a:cs typeface="Times New Roman" panose="02020603050405020304" pitchFamily="18" charset="0"/>
              </a:rPr>
              <a:t> </a:t>
            </a:r>
            <a:r>
              <a:rPr lang="en-US" altLang="en-US" b="1" dirty="0" err="1" smtClean="0">
                <a:solidFill>
                  <a:srgbClr val="002060"/>
                </a:solidFill>
                <a:latin typeface="Times New Roman" panose="02020603050405020304" pitchFamily="18" charset="0"/>
                <a:cs typeface="Times New Roman" panose="02020603050405020304" pitchFamily="18" charset="0"/>
              </a:rPr>
              <a:t>lòng</a:t>
            </a:r>
            <a:r>
              <a:rPr lang="en-US" altLang="en-US" b="1" dirty="0" smtClean="0">
                <a:solidFill>
                  <a:srgbClr val="002060"/>
                </a:solidFill>
                <a:latin typeface="Times New Roman" panose="02020603050405020304" pitchFamily="18" charset="0"/>
                <a:cs typeface="Times New Roman" panose="02020603050405020304" pitchFamily="18" charset="0"/>
              </a:rPr>
              <a:t> </a:t>
            </a:r>
            <a:r>
              <a:rPr lang="en-US" altLang="en-US" b="1" dirty="0" err="1" smtClean="0">
                <a:solidFill>
                  <a:srgbClr val="002060"/>
                </a:solidFill>
                <a:latin typeface="Times New Roman" panose="02020603050405020304" pitchFamily="18" charset="0"/>
                <a:cs typeface="Times New Roman" panose="02020603050405020304" pitchFamily="18" charset="0"/>
              </a:rPr>
              <a:t>hiếu</a:t>
            </a:r>
            <a:r>
              <a:rPr lang="en-US" altLang="en-US" b="1" dirty="0" smtClean="0">
                <a:solidFill>
                  <a:srgbClr val="002060"/>
                </a:solidFill>
                <a:latin typeface="Times New Roman" panose="02020603050405020304" pitchFamily="18" charset="0"/>
                <a:cs typeface="Times New Roman" panose="02020603050405020304" pitchFamily="18" charset="0"/>
              </a:rPr>
              <a:t> </a:t>
            </a:r>
            <a:r>
              <a:rPr lang="en-US" altLang="en-US" b="1" dirty="0" err="1" smtClean="0">
                <a:solidFill>
                  <a:srgbClr val="002060"/>
                </a:solidFill>
                <a:latin typeface="Times New Roman" panose="02020603050405020304" pitchFamily="18" charset="0"/>
                <a:cs typeface="Times New Roman" panose="02020603050405020304" pitchFamily="18" charset="0"/>
              </a:rPr>
              <a:t>thảo</a:t>
            </a:r>
            <a:r>
              <a:rPr lang="en-US" altLang="en-US" b="1" dirty="0" smtClean="0">
                <a:solidFill>
                  <a:srgbClr val="002060"/>
                </a:solidFill>
                <a:latin typeface="Times New Roman" panose="02020603050405020304" pitchFamily="18" charset="0"/>
                <a:cs typeface="Times New Roman" panose="02020603050405020304" pitchFamily="18" charset="0"/>
              </a:rPr>
              <a:t> </a:t>
            </a:r>
            <a:r>
              <a:rPr lang="en-US" altLang="en-US" b="1" dirty="0" err="1" smtClean="0">
                <a:solidFill>
                  <a:srgbClr val="002060"/>
                </a:solidFill>
                <a:latin typeface="Times New Roman" panose="02020603050405020304" pitchFamily="18" charset="0"/>
                <a:cs typeface="Times New Roman" panose="02020603050405020304" pitchFamily="18" charset="0"/>
              </a:rPr>
              <a:t>của</a:t>
            </a:r>
            <a:r>
              <a:rPr lang="en-US" altLang="en-US" b="1" dirty="0" smtClean="0">
                <a:solidFill>
                  <a:srgbClr val="002060"/>
                </a:solidFill>
                <a:latin typeface="Times New Roman" panose="02020603050405020304" pitchFamily="18" charset="0"/>
                <a:cs typeface="Times New Roman" panose="02020603050405020304" pitchFamily="18" charset="0"/>
              </a:rPr>
              <a:t> </a:t>
            </a:r>
            <a:r>
              <a:rPr lang="en-US" altLang="en-US" b="1" dirty="0" err="1" smtClean="0">
                <a:solidFill>
                  <a:srgbClr val="002060"/>
                </a:solidFill>
                <a:latin typeface="Times New Roman" panose="02020603050405020304" pitchFamily="18" charset="0"/>
                <a:cs typeface="Times New Roman" panose="02020603050405020304" pitchFamily="18" charset="0"/>
              </a:rPr>
              <a:t>cháu</a:t>
            </a:r>
            <a:r>
              <a:rPr lang="en-US" altLang="en-US" b="1" dirty="0" smtClean="0">
                <a:solidFill>
                  <a:srgbClr val="002060"/>
                </a:solidFill>
                <a:latin typeface="Times New Roman" panose="02020603050405020304" pitchFamily="18" charset="0"/>
                <a:cs typeface="Times New Roman" panose="02020603050405020304" pitchFamily="18" charset="0"/>
              </a:rPr>
              <a:t> </a:t>
            </a:r>
            <a:r>
              <a:rPr lang="en-US" altLang="en-US" b="1" dirty="0" err="1" smtClean="0">
                <a:solidFill>
                  <a:srgbClr val="002060"/>
                </a:solidFill>
                <a:latin typeface="Times New Roman" panose="02020603050405020304" pitchFamily="18" charset="0"/>
                <a:cs typeface="Times New Roman" panose="02020603050405020304" pitchFamily="18" charset="0"/>
              </a:rPr>
              <a:t>bé</a:t>
            </a:r>
            <a:r>
              <a:rPr lang="en-US" altLang="en-US" b="1" dirty="0" smtClean="0">
                <a:solidFill>
                  <a:srgbClr val="002060"/>
                </a:solidFill>
                <a:latin typeface="Times New Roman" panose="02020603050405020304" pitchFamily="18" charset="0"/>
                <a:cs typeface="Times New Roman" panose="02020603050405020304" pitchFamily="18" charset="0"/>
              </a:rPr>
              <a:t> </a:t>
            </a:r>
            <a:r>
              <a:rPr lang="en-US" altLang="en-US" b="1" dirty="0" err="1" smtClean="0">
                <a:solidFill>
                  <a:srgbClr val="002060"/>
                </a:solidFill>
                <a:latin typeface="Times New Roman" panose="02020603050405020304" pitchFamily="18" charset="0"/>
                <a:cs typeface="Times New Roman" panose="02020603050405020304" pitchFamily="18" charset="0"/>
              </a:rPr>
              <a:t>đối</a:t>
            </a:r>
            <a:r>
              <a:rPr lang="en-US" altLang="en-US" b="1" dirty="0" smtClean="0">
                <a:solidFill>
                  <a:srgbClr val="002060"/>
                </a:solidFill>
                <a:latin typeface="Times New Roman" panose="02020603050405020304" pitchFamily="18" charset="0"/>
                <a:cs typeface="Times New Roman" panose="02020603050405020304" pitchFamily="18" charset="0"/>
              </a:rPr>
              <a:t> </a:t>
            </a:r>
            <a:r>
              <a:rPr lang="en-US" altLang="en-US" b="1" dirty="0" err="1" smtClean="0">
                <a:solidFill>
                  <a:srgbClr val="002060"/>
                </a:solidFill>
                <a:latin typeface="Times New Roman" panose="02020603050405020304" pitchFamily="18" charset="0"/>
                <a:cs typeface="Times New Roman" panose="02020603050405020304" pitchFamily="18" charset="0"/>
              </a:rPr>
              <a:t>với</a:t>
            </a:r>
            <a:r>
              <a:rPr lang="en-US" altLang="en-US" b="1" dirty="0" smtClean="0">
                <a:solidFill>
                  <a:srgbClr val="002060"/>
                </a:solidFill>
                <a:latin typeface="Times New Roman" panose="02020603050405020304" pitchFamily="18" charset="0"/>
                <a:cs typeface="Times New Roman" panose="02020603050405020304" pitchFamily="18" charset="0"/>
              </a:rPr>
              <a:t> </a:t>
            </a:r>
            <a:r>
              <a:rPr lang="en-US" altLang="en-US" b="1" dirty="0" err="1" smtClean="0">
                <a:solidFill>
                  <a:srgbClr val="002060"/>
                </a:solidFill>
                <a:latin typeface="Times New Roman" panose="02020603050405020304" pitchFamily="18" charset="0"/>
                <a:cs typeface="Times New Roman" panose="02020603050405020304" pitchFamily="18" charset="0"/>
              </a:rPr>
              <a:t>ông</a:t>
            </a:r>
            <a:r>
              <a:rPr lang="en-US" altLang="en-US" b="1" dirty="0" smtClean="0">
                <a:solidFill>
                  <a:srgbClr val="002060"/>
                </a:solidFill>
                <a:latin typeface="Times New Roman" panose="02020603050405020304" pitchFamily="18" charset="0"/>
                <a:cs typeface="Times New Roman" panose="02020603050405020304" pitchFamily="18" charset="0"/>
              </a:rPr>
              <a:t> </a:t>
            </a:r>
            <a:r>
              <a:rPr lang="en-US" altLang="en-US" b="1" dirty="0" err="1" smtClean="0">
                <a:solidFill>
                  <a:srgbClr val="002060"/>
                </a:solidFill>
                <a:latin typeface="Times New Roman" panose="02020603050405020304" pitchFamily="18" charset="0"/>
                <a:cs typeface="Times New Roman" panose="02020603050405020304" pitchFamily="18" charset="0"/>
              </a:rPr>
              <a:t>bà</a:t>
            </a:r>
            <a:r>
              <a:rPr lang="en-US" altLang="en-US" b="1" dirty="0" smtClean="0">
                <a:solidFill>
                  <a:srgbClr val="002060"/>
                </a:solidFill>
                <a:latin typeface="Times New Roman" panose="02020603050405020304" pitchFamily="18" charset="0"/>
                <a:cs typeface="Times New Roman" panose="02020603050405020304" pitchFamily="18" charset="0"/>
              </a:rPr>
              <a:t> .Qua </a:t>
            </a:r>
            <a:r>
              <a:rPr lang="en-US" altLang="en-US" b="1" dirty="0" err="1" smtClean="0">
                <a:solidFill>
                  <a:srgbClr val="002060"/>
                </a:solidFill>
                <a:latin typeface="Times New Roman" panose="02020603050405020304" pitchFamily="18" charset="0"/>
                <a:cs typeface="Times New Roman" panose="02020603050405020304" pitchFamily="18" charset="0"/>
              </a:rPr>
              <a:t>bài</a:t>
            </a:r>
            <a:r>
              <a:rPr lang="en-US" altLang="en-US" b="1" dirty="0" smtClean="0">
                <a:solidFill>
                  <a:srgbClr val="002060"/>
                </a:solidFill>
                <a:latin typeface="Times New Roman" panose="02020603050405020304" pitchFamily="18" charset="0"/>
                <a:cs typeface="Times New Roman" panose="02020603050405020304" pitchFamily="18" charset="0"/>
              </a:rPr>
              <a:t> </a:t>
            </a:r>
            <a:r>
              <a:rPr lang="en-US" altLang="en-US" b="1" dirty="0" err="1" smtClean="0">
                <a:solidFill>
                  <a:srgbClr val="002060"/>
                </a:solidFill>
                <a:latin typeface="Times New Roman" panose="02020603050405020304" pitchFamily="18" charset="0"/>
                <a:cs typeface="Times New Roman" panose="02020603050405020304" pitchFamily="18" charset="0"/>
              </a:rPr>
              <a:t>thơ</a:t>
            </a:r>
            <a:r>
              <a:rPr lang="en-US" altLang="en-US" b="1" dirty="0" smtClean="0">
                <a:solidFill>
                  <a:srgbClr val="002060"/>
                </a:solidFill>
                <a:latin typeface="Times New Roman" panose="02020603050405020304" pitchFamily="18" charset="0"/>
                <a:cs typeface="Times New Roman" panose="02020603050405020304" pitchFamily="18" charset="0"/>
              </a:rPr>
              <a:t> </a:t>
            </a:r>
            <a:r>
              <a:rPr lang="en-US" altLang="en-US" b="1" dirty="0" err="1" smtClean="0">
                <a:solidFill>
                  <a:srgbClr val="002060"/>
                </a:solidFill>
                <a:latin typeface="Times New Roman" panose="02020603050405020304" pitchFamily="18" charset="0"/>
                <a:cs typeface="Times New Roman" panose="02020603050405020304" pitchFamily="18" charset="0"/>
              </a:rPr>
              <a:t>này</a:t>
            </a:r>
            <a:r>
              <a:rPr lang="en-US" altLang="en-US" b="1" dirty="0" smtClean="0">
                <a:solidFill>
                  <a:srgbClr val="002060"/>
                </a:solidFill>
                <a:latin typeface="Times New Roman" panose="02020603050405020304" pitchFamily="18" charset="0"/>
                <a:cs typeface="Times New Roman" panose="02020603050405020304" pitchFamily="18" charset="0"/>
              </a:rPr>
              <a:t> </a:t>
            </a:r>
            <a:r>
              <a:rPr lang="en-US" altLang="en-US" b="1" dirty="0" err="1" smtClean="0">
                <a:solidFill>
                  <a:srgbClr val="002060"/>
                </a:solidFill>
                <a:latin typeface="Times New Roman" panose="02020603050405020304" pitchFamily="18" charset="0"/>
                <a:cs typeface="Times New Roman" panose="02020603050405020304" pitchFamily="18" charset="0"/>
              </a:rPr>
              <a:t>chúng</a:t>
            </a:r>
            <a:r>
              <a:rPr lang="en-US" altLang="en-US" b="1" dirty="0" smtClean="0">
                <a:solidFill>
                  <a:srgbClr val="002060"/>
                </a:solidFill>
                <a:latin typeface="Times New Roman" panose="02020603050405020304" pitchFamily="18" charset="0"/>
                <a:cs typeface="Times New Roman" panose="02020603050405020304" pitchFamily="18" charset="0"/>
              </a:rPr>
              <a:t> </a:t>
            </a:r>
            <a:r>
              <a:rPr lang="en-US" altLang="en-US" b="1" dirty="0" err="1" smtClean="0">
                <a:solidFill>
                  <a:srgbClr val="002060"/>
                </a:solidFill>
                <a:latin typeface="Times New Roman" panose="02020603050405020304" pitchFamily="18" charset="0"/>
                <a:cs typeface="Times New Roman" panose="02020603050405020304" pitchFamily="18" charset="0"/>
              </a:rPr>
              <a:t>mình</a:t>
            </a:r>
            <a:r>
              <a:rPr lang="en-US" altLang="en-US" b="1" dirty="0" smtClean="0">
                <a:solidFill>
                  <a:srgbClr val="002060"/>
                </a:solidFill>
                <a:latin typeface="Times New Roman" panose="02020603050405020304" pitchFamily="18" charset="0"/>
                <a:cs typeface="Times New Roman" panose="02020603050405020304" pitchFamily="18" charset="0"/>
              </a:rPr>
              <a:t> </a:t>
            </a:r>
            <a:r>
              <a:rPr lang="en-US" altLang="en-US" b="1" dirty="0" err="1" smtClean="0">
                <a:solidFill>
                  <a:srgbClr val="002060"/>
                </a:solidFill>
                <a:latin typeface="Times New Roman" panose="02020603050405020304" pitchFamily="18" charset="0"/>
                <a:cs typeface="Times New Roman" panose="02020603050405020304" pitchFamily="18" charset="0"/>
              </a:rPr>
              <a:t>hãy</a:t>
            </a:r>
            <a:r>
              <a:rPr lang="en-US" altLang="en-US" b="1" dirty="0" smtClean="0">
                <a:solidFill>
                  <a:srgbClr val="002060"/>
                </a:solidFill>
                <a:latin typeface="Times New Roman" panose="02020603050405020304" pitchFamily="18" charset="0"/>
                <a:cs typeface="Times New Roman" panose="02020603050405020304" pitchFamily="18" charset="0"/>
              </a:rPr>
              <a:t> </a:t>
            </a:r>
            <a:r>
              <a:rPr lang="en-US" altLang="en-US" b="1" dirty="0" err="1" smtClean="0">
                <a:solidFill>
                  <a:srgbClr val="002060"/>
                </a:solidFill>
                <a:latin typeface="Times New Roman" panose="02020603050405020304" pitchFamily="18" charset="0"/>
                <a:cs typeface="Times New Roman" panose="02020603050405020304" pitchFamily="18" charset="0"/>
              </a:rPr>
              <a:t>học</a:t>
            </a:r>
            <a:r>
              <a:rPr lang="en-US" altLang="en-US" b="1" dirty="0" smtClean="0">
                <a:solidFill>
                  <a:srgbClr val="002060"/>
                </a:solidFill>
                <a:latin typeface="Times New Roman" panose="02020603050405020304" pitchFamily="18" charset="0"/>
                <a:cs typeface="Times New Roman" panose="02020603050405020304" pitchFamily="18" charset="0"/>
              </a:rPr>
              <a:t> </a:t>
            </a:r>
            <a:r>
              <a:rPr lang="en-US" altLang="en-US" b="1" dirty="0" err="1" smtClean="0">
                <a:solidFill>
                  <a:srgbClr val="002060"/>
                </a:solidFill>
                <a:latin typeface="Times New Roman" panose="02020603050405020304" pitchFamily="18" charset="0"/>
                <a:cs typeface="Times New Roman" panose="02020603050405020304" pitchFamily="18" charset="0"/>
              </a:rPr>
              <a:t>tập</a:t>
            </a:r>
            <a:r>
              <a:rPr lang="en-US" altLang="en-US" b="1" dirty="0" smtClean="0">
                <a:solidFill>
                  <a:srgbClr val="002060"/>
                </a:solidFill>
                <a:latin typeface="Times New Roman" panose="02020603050405020304" pitchFamily="18" charset="0"/>
                <a:cs typeface="Times New Roman" panose="02020603050405020304" pitchFamily="18" charset="0"/>
              </a:rPr>
              <a:t> </a:t>
            </a:r>
            <a:r>
              <a:rPr lang="en-US" altLang="en-US" b="1" dirty="0" err="1" smtClean="0">
                <a:solidFill>
                  <a:srgbClr val="002060"/>
                </a:solidFill>
                <a:latin typeface="Times New Roman" panose="02020603050405020304" pitchFamily="18" charset="0"/>
                <a:cs typeface="Times New Roman" panose="02020603050405020304" pitchFamily="18" charset="0"/>
              </a:rPr>
              <a:t>theo</a:t>
            </a:r>
            <a:r>
              <a:rPr lang="en-US" altLang="en-US" b="1" dirty="0" smtClean="0">
                <a:solidFill>
                  <a:srgbClr val="002060"/>
                </a:solidFill>
                <a:latin typeface="Times New Roman" panose="02020603050405020304" pitchFamily="18" charset="0"/>
                <a:cs typeface="Times New Roman" panose="02020603050405020304" pitchFamily="18" charset="0"/>
              </a:rPr>
              <a:t> </a:t>
            </a:r>
            <a:r>
              <a:rPr lang="en-US" altLang="en-US" b="1" dirty="0" err="1" smtClean="0">
                <a:solidFill>
                  <a:srgbClr val="002060"/>
                </a:solidFill>
                <a:latin typeface="Times New Roman" panose="02020603050405020304" pitchFamily="18" charset="0"/>
                <a:cs typeface="Times New Roman" panose="02020603050405020304" pitchFamily="18" charset="0"/>
              </a:rPr>
              <a:t>em</a:t>
            </a:r>
            <a:r>
              <a:rPr lang="en-US" altLang="en-US" b="1" dirty="0" smtClean="0">
                <a:solidFill>
                  <a:srgbClr val="002060"/>
                </a:solidFill>
                <a:latin typeface="Times New Roman" panose="02020603050405020304" pitchFamily="18" charset="0"/>
                <a:cs typeface="Times New Roman" panose="02020603050405020304" pitchFamily="18" charset="0"/>
              </a:rPr>
              <a:t> </a:t>
            </a:r>
            <a:r>
              <a:rPr lang="en-US" altLang="en-US" b="1" dirty="0" err="1" smtClean="0">
                <a:solidFill>
                  <a:srgbClr val="002060"/>
                </a:solidFill>
                <a:latin typeface="Times New Roman" panose="02020603050405020304" pitchFamily="18" charset="0"/>
                <a:cs typeface="Times New Roman" panose="02020603050405020304" pitchFamily="18" charset="0"/>
              </a:rPr>
              <a:t>bé</a:t>
            </a:r>
            <a:r>
              <a:rPr lang="en-US" altLang="en-US" b="1" dirty="0" smtClean="0">
                <a:solidFill>
                  <a:srgbClr val="002060"/>
                </a:solidFill>
                <a:latin typeface="Times New Roman" panose="02020603050405020304" pitchFamily="18" charset="0"/>
                <a:cs typeface="Times New Roman" panose="02020603050405020304" pitchFamily="18" charset="0"/>
              </a:rPr>
              <a:t> </a:t>
            </a:r>
            <a:r>
              <a:rPr lang="en-US" altLang="en-US" b="1" dirty="0" err="1" smtClean="0">
                <a:solidFill>
                  <a:srgbClr val="002060"/>
                </a:solidFill>
                <a:latin typeface="Times New Roman" panose="02020603050405020304" pitchFamily="18" charset="0"/>
                <a:cs typeface="Times New Roman" panose="02020603050405020304" pitchFamily="18" charset="0"/>
              </a:rPr>
              <a:t>nhé,luôn</a:t>
            </a:r>
            <a:r>
              <a:rPr lang="en-US" altLang="en-US" b="1" dirty="0" smtClean="0">
                <a:solidFill>
                  <a:srgbClr val="002060"/>
                </a:solidFill>
                <a:latin typeface="Times New Roman" panose="02020603050405020304" pitchFamily="18" charset="0"/>
                <a:cs typeface="Times New Roman" panose="02020603050405020304" pitchFamily="18" charset="0"/>
              </a:rPr>
              <a:t> </a:t>
            </a:r>
            <a:r>
              <a:rPr lang="en-US" altLang="en-US" b="1" dirty="0" err="1" smtClean="0">
                <a:solidFill>
                  <a:srgbClr val="002060"/>
                </a:solidFill>
                <a:latin typeface="Times New Roman" panose="02020603050405020304" pitchFamily="18" charset="0"/>
                <a:cs typeface="Times New Roman" panose="02020603050405020304" pitchFamily="18" charset="0"/>
              </a:rPr>
              <a:t>biết</a:t>
            </a:r>
            <a:r>
              <a:rPr lang="en-US" altLang="en-US" b="1" dirty="0" smtClean="0">
                <a:solidFill>
                  <a:srgbClr val="002060"/>
                </a:solidFill>
                <a:latin typeface="Times New Roman" panose="02020603050405020304" pitchFamily="18" charset="0"/>
                <a:cs typeface="Times New Roman" panose="02020603050405020304" pitchFamily="18" charset="0"/>
              </a:rPr>
              <a:t> </a:t>
            </a:r>
            <a:r>
              <a:rPr lang="en-US" altLang="en-US" b="1" dirty="0" err="1" smtClean="0">
                <a:solidFill>
                  <a:srgbClr val="002060"/>
                </a:solidFill>
                <a:latin typeface="Times New Roman" panose="02020603050405020304" pitchFamily="18" charset="0"/>
                <a:cs typeface="Times New Roman" panose="02020603050405020304" pitchFamily="18" charset="0"/>
              </a:rPr>
              <a:t>ơn</a:t>
            </a:r>
            <a:r>
              <a:rPr lang="en-US" altLang="en-US" b="1" dirty="0" smtClean="0">
                <a:solidFill>
                  <a:srgbClr val="002060"/>
                </a:solidFill>
                <a:latin typeface="Times New Roman" panose="02020603050405020304" pitchFamily="18" charset="0"/>
                <a:cs typeface="Times New Roman" panose="02020603050405020304" pitchFamily="18" charset="0"/>
              </a:rPr>
              <a:t>  </a:t>
            </a:r>
            <a:r>
              <a:rPr lang="en-US" altLang="en-US" b="1" dirty="0" err="1" smtClean="0">
                <a:solidFill>
                  <a:srgbClr val="002060"/>
                </a:solidFill>
                <a:latin typeface="Times New Roman" panose="02020603050405020304" pitchFamily="18" charset="0"/>
                <a:cs typeface="Times New Roman" panose="02020603050405020304" pitchFamily="18" charset="0"/>
              </a:rPr>
              <a:t>hiếu</a:t>
            </a:r>
            <a:r>
              <a:rPr lang="en-US" altLang="en-US" b="1" dirty="0" smtClean="0">
                <a:solidFill>
                  <a:srgbClr val="002060"/>
                </a:solidFill>
                <a:latin typeface="Times New Roman" panose="02020603050405020304" pitchFamily="18" charset="0"/>
                <a:cs typeface="Times New Roman" panose="02020603050405020304" pitchFamily="18" charset="0"/>
              </a:rPr>
              <a:t> </a:t>
            </a:r>
            <a:r>
              <a:rPr lang="en-US" altLang="en-US" b="1" dirty="0" err="1" smtClean="0">
                <a:solidFill>
                  <a:srgbClr val="002060"/>
                </a:solidFill>
                <a:latin typeface="Times New Roman" panose="02020603050405020304" pitchFamily="18" charset="0"/>
                <a:cs typeface="Times New Roman" panose="02020603050405020304" pitchFamily="18" charset="0"/>
              </a:rPr>
              <a:t>thảo</a:t>
            </a:r>
            <a:r>
              <a:rPr lang="en-US" altLang="en-US" b="1" dirty="0" smtClean="0">
                <a:solidFill>
                  <a:srgbClr val="002060"/>
                </a:solidFill>
                <a:latin typeface="Times New Roman" panose="02020603050405020304" pitchFamily="18" charset="0"/>
                <a:cs typeface="Times New Roman" panose="02020603050405020304" pitchFamily="18" charset="0"/>
              </a:rPr>
              <a:t> </a:t>
            </a:r>
            <a:r>
              <a:rPr lang="en-US" altLang="en-US" b="1" dirty="0" err="1" smtClean="0">
                <a:solidFill>
                  <a:srgbClr val="002060"/>
                </a:solidFill>
                <a:latin typeface="Times New Roman" panose="02020603050405020304" pitchFamily="18" charset="0"/>
                <a:cs typeface="Times New Roman" panose="02020603050405020304" pitchFamily="18" charset="0"/>
              </a:rPr>
              <a:t>với</a:t>
            </a:r>
            <a:r>
              <a:rPr lang="en-US" altLang="en-US" b="1" dirty="0" smtClean="0">
                <a:solidFill>
                  <a:srgbClr val="002060"/>
                </a:solidFill>
                <a:latin typeface="Times New Roman" panose="02020603050405020304" pitchFamily="18" charset="0"/>
                <a:cs typeface="Times New Roman" panose="02020603050405020304" pitchFamily="18" charset="0"/>
              </a:rPr>
              <a:t> </a:t>
            </a:r>
            <a:r>
              <a:rPr lang="en-US" altLang="en-US" b="1" dirty="0" err="1" smtClean="0">
                <a:solidFill>
                  <a:srgbClr val="002060"/>
                </a:solidFill>
                <a:latin typeface="Times New Roman" panose="02020603050405020304" pitchFamily="18" charset="0"/>
                <a:cs typeface="Times New Roman" panose="02020603050405020304" pitchFamily="18" charset="0"/>
              </a:rPr>
              <a:t>ông</a:t>
            </a:r>
            <a:r>
              <a:rPr lang="en-US" altLang="en-US" b="1" dirty="0" smtClean="0">
                <a:solidFill>
                  <a:srgbClr val="002060"/>
                </a:solidFill>
                <a:latin typeface="Times New Roman" panose="02020603050405020304" pitchFamily="18" charset="0"/>
                <a:cs typeface="Times New Roman" panose="02020603050405020304" pitchFamily="18" charset="0"/>
              </a:rPr>
              <a:t> </a:t>
            </a:r>
            <a:r>
              <a:rPr lang="en-US" altLang="en-US" b="1" dirty="0" err="1" smtClean="0">
                <a:solidFill>
                  <a:srgbClr val="002060"/>
                </a:solidFill>
                <a:latin typeface="Times New Roman" panose="02020603050405020304" pitchFamily="18" charset="0"/>
                <a:cs typeface="Times New Roman" panose="02020603050405020304" pitchFamily="18" charset="0"/>
              </a:rPr>
              <a:t>bà</a:t>
            </a:r>
            <a:r>
              <a:rPr lang="en-US" altLang="en-US" b="1" dirty="0" smtClean="0">
                <a:solidFill>
                  <a:srgbClr val="002060"/>
                </a:solidFill>
                <a:latin typeface="Times New Roman" panose="02020603050405020304" pitchFamily="18" charset="0"/>
                <a:cs typeface="Times New Roman" panose="02020603050405020304" pitchFamily="18" charset="0"/>
              </a:rPr>
              <a:t> cha </a:t>
            </a:r>
            <a:r>
              <a:rPr lang="en-US" altLang="en-US" b="1" dirty="0" err="1" smtClean="0">
                <a:solidFill>
                  <a:srgbClr val="002060"/>
                </a:solidFill>
                <a:latin typeface="Times New Roman" panose="02020603050405020304" pitchFamily="18" charset="0"/>
                <a:cs typeface="Times New Roman" panose="02020603050405020304" pitchFamily="18" charset="0"/>
              </a:rPr>
              <a:t>mẹ</a:t>
            </a:r>
            <a:r>
              <a:rPr lang="en-US" altLang="en-US" b="1" dirty="0" smtClean="0">
                <a:solidFill>
                  <a:srgbClr val="002060"/>
                </a:solidFill>
                <a:latin typeface="Times New Roman" panose="02020603050405020304" pitchFamily="18" charset="0"/>
                <a:cs typeface="Times New Roman" panose="02020603050405020304" pitchFamily="18" charset="0"/>
              </a:rPr>
              <a:t> !</a:t>
            </a:r>
            <a:endParaRPr lang="en-US" altLang="en-US" b="1" dirty="0">
              <a:solidFill>
                <a:srgbClr val="002060"/>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Chùm quả ngọt.mp4">
            <a:hlinkClick r:id="" action="ppaction://media"/>
          </p:cNvPr>
          <p:cNvPicPr>
            <a:picLocks noRot="1" noChangeAspect="1"/>
          </p:cNvPicPr>
          <p:nvPr>
            <a:videoFile r:link="rId2"/>
            <p:extLst>
              <p:ext uri="{DAA4B4D4-6D71-4841-9C94-3DE7FCFB9230}">
                <p14:media xmlns:p14="http://schemas.microsoft.com/office/powerpoint/2010/main" r:link="rId1"/>
              </p:ext>
            </p:extLst>
          </p:nvPr>
        </p:nvPicPr>
        <p:blipFill>
          <a:blip r:embed="rId4"/>
          <a:stretch>
            <a:fillRect/>
          </a:stretch>
        </p:blipFill>
        <p:spPr>
          <a:xfrm>
            <a:off x="0" y="-11430"/>
            <a:ext cx="12192000" cy="686943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2"/>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p:cTn id="7" fill="hold" display="0">
                  <p:stCondLst>
                    <p:cond delay="indefinite"/>
                  </p:stCondLst>
                  <p:endCondLst>
                    <p:cond evt="onNext" delay="0">
                      <p:tgtEl>
                        <p:sldTgt/>
                      </p:tgtEl>
                    </p:cond>
                    <p:cond evt="onPrev" delay="0">
                      <p:tgtEl>
                        <p:sldTgt/>
                      </p:tgtEl>
                    </p:cond>
                  </p:endCondLst>
                </p:cTn>
                <p:tgtEl>
                  <p:spTgt spid="2"/>
                </p:tgtEl>
              </p:cMediaNode>
            </p:video>
            <p:seq concurrent="1" nextAc="seek">
              <p:cTn id="8" restart="whenNotActive" fill="hold" evtFilter="cancelBubble" nodeType="interactiveSeq">
                <p:stCondLst>
                  <p:cond evt="onClick" delay="0">
                    <p:tgtEl>
                      <p:spTgt spid="2"/>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2"/>
                                        </p:tgtEl>
                                      </p:cBhvr>
                                    </p:cmd>
                                  </p:childTnLst>
                                </p:cTn>
                              </p:par>
                            </p:childTnLst>
                          </p:cTn>
                        </p:par>
                      </p:childTnLst>
                    </p:cTn>
                  </p:par>
                </p:childTnLst>
              </p:cTn>
              <p:nextCondLst>
                <p:cond evt="onClick" delay="0">
                  <p:tgtEl>
                    <p:spTgt spid="2"/>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D:\bo-hinh-nen-powerpoint.jpg"/>
          <p:cNvPicPr>
            <a:picLocks noChangeAspect="1" noChangeArrowheads="1"/>
          </p:cNvPicPr>
          <p:nvPr/>
        </p:nvPicPr>
        <p:blipFill>
          <a:blip r:embed="rId2"/>
          <a:srcRect/>
          <a:stretch>
            <a:fillRect/>
          </a:stretch>
        </p:blipFill>
        <p:spPr bwMode="auto">
          <a:xfrm>
            <a:off x="0" y="0"/>
            <a:ext cx="12192000" cy="6858000"/>
          </a:xfrm>
          <a:prstGeom prst="rect">
            <a:avLst/>
          </a:prstGeom>
          <a:noFill/>
        </p:spPr>
      </p:pic>
      <p:sp>
        <p:nvSpPr>
          <p:cNvPr id="3" name="Rectangle 2"/>
          <p:cNvSpPr/>
          <p:nvPr/>
        </p:nvSpPr>
        <p:spPr>
          <a:xfrm>
            <a:off x="2389248" y="3275112"/>
            <a:ext cx="7413504" cy="707886"/>
          </a:xfrm>
          <a:prstGeom prst="rect">
            <a:avLst/>
          </a:prstGeom>
        </p:spPr>
        <p:txBody>
          <a:bodyPr wrap="none">
            <a:spAutoFit/>
          </a:bodyPr>
          <a:lstStyle/>
          <a:p>
            <a:pPr algn="ctr">
              <a:defRPr/>
            </a:pPr>
            <a:r>
              <a:rPr lang="en-US" sz="4000" b="1" cap="all" dirty="0" smtClean="0">
                <a:ln w="0"/>
                <a:solidFill>
                  <a:srgbClr val="FF0000"/>
                </a:solidFill>
                <a:effectLst>
                  <a:reflection blurRad="12700" stA="50000" endPos="50000" dist="5000" dir="5400000" sy="-100000" rotWithShape="0"/>
                </a:effectLst>
                <a:latin typeface="Times New Roman" panose="02020603050405020304" pitchFamily="18" charset="0"/>
                <a:cs typeface="Times New Roman" panose="02020603050405020304" pitchFamily="18" charset="0"/>
              </a:rPr>
              <a:t>XIN </a:t>
            </a:r>
            <a:r>
              <a:rPr lang="en-US" sz="4000" b="1" cap="all" dirty="0" err="1" smtClean="0">
                <a:ln w="0"/>
                <a:solidFill>
                  <a:srgbClr val="FF0000"/>
                </a:solidFill>
                <a:effectLst>
                  <a:reflection blurRad="12700" stA="50000" endPos="50000" dist="5000" dir="5400000" sy="-100000" rotWithShape="0"/>
                </a:effectLst>
                <a:latin typeface="Times New Roman" panose="02020603050405020304" pitchFamily="18" charset="0"/>
                <a:cs typeface="Times New Roman" panose="02020603050405020304" pitchFamily="18" charset="0"/>
              </a:rPr>
              <a:t>Chào</a:t>
            </a:r>
            <a:r>
              <a:rPr lang="en-US" sz="4000" b="1" cap="all" dirty="0" smtClean="0">
                <a:ln w="0"/>
                <a:solidFill>
                  <a:srgbClr val="FF0000"/>
                </a:solidFill>
                <a:effectLst>
                  <a:reflection blurRad="12700" stA="50000" endPos="50000" dist="5000" dir="5400000" sy="-100000" rotWithShape="0"/>
                </a:effectLst>
                <a:latin typeface="Times New Roman" panose="02020603050405020304" pitchFamily="18" charset="0"/>
                <a:cs typeface="Times New Roman" panose="02020603050405020304" pitchFamily="18" charset="0"/>
              </a:rPr>
              <a:t> VÀ HẸN GẶP LẠI !</a:t>
            </a:r>
            <a:endParaRPr lang="en-US" sz="4000" b="1" cap="all" dirty="0">
              <a:ln w="0"/>
              <a:solidFill>
                <a:srgbClr val="FF0000"/>
              </a:solidFill>
              <a:effectLst>
                <a:reflection blurRad="12700" stA="50000" endPos="50000" dist="5000" dir="5400000" sy="-100000" rotWithShape="0"/>
              </a:effectLst>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xit" presetSubtype="16" fill="hold" nodeType="clickEffect">
                                  <p:stCondLst>
                                    <p:cond delay="0"/>
                                  </p:stCondLst>
                                  <p:childTnLst>
                                    <p:animEffect transition="out" filter="diamond(in)">
                                      <p:cBhvr>
                                        <p:cTn id="6" dur="2000"/>
                                        <p:tgtEl>
                                          <p:spTgt spid="3">
                                            <p:txEl>
                                              <p:pRg st="0" end="0"/>
                                            </p:txEl>
                                          </p:spTgt>
                                        </p:tgtEl>
                                      </p:cBhvr>
                                    </p:animEffect>
                                    <p:set>
                                      <p:cBhvr>
                                        <p:cTn id="7" dur="1" fill="hold">
                                          <p:stCondLst>
                                            <p:cond delay="1999"/>
                                          </p:stCondLst>
                                        </p:cTn>
                                        <p:tgtEl>
                                          <p:spTgt spid="3">
                                            <p:txEl>
                                              <p:pRg st="0" end="0"/>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F:\nam hoc 21-22\hinhnen\images (26).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tangle 2"/>
          <p:cNvSpPr/>
          <p:nvPr/>
        </p:nvSpPr>
        <p:spPr>
          <a:xfrm>
            <a:off x="2714625" y="393700"/>
            <a:ext cx="9074150" cy="6740307"/>
          </a:xfrm>
          <a:prstGeom prst="rect">
            <a:avLst/>
          </a:prstGeom>
        </p:spPr>
        <p:txBody>
          <a:bodyPr>
            <a:spAutoFit/>
          </a:bodyPr>
          <a:lstStyle/>
          <a:p>
            <a:pPr algn="just">
              <a:defRPr/>
            </a:pPr>
            <a:r>
              <a:rPr lang="vi-VN" sz="2400" b="1" dirty="0">
                <a:solidFill>
                  <a:schemeClr val="tx1"/>
                </a:solidFill>
                <a:latin typeface="Arial" panose="020B0604020202020204" pitchFamily="34" charset="0"/>
                <a:cs typeface="Arial" panose="020B0604020202020204" pitchFamily="34" charset="0"/>
                <a:sym typeface="Arial" panose="020B0604020202020204" pitchFamily="34" charset="0"/>
              </a:rPr>
              <a:t> </a:t>
            </a:r>
            <a:r>
              <a:rPr lang="vi-VN" sz="2400" b="1" dirty="0">
                <a:solidFill>
                  <a:schemeClr val="tx1"/>
                </a:solidFill>
                <a:latin typeface="+mj-lt"/>
                <a:cs typeface="Arial" panose="020B0604020202020204" pitchFamily="34" charset="0"/>
                <a:sym typeface="Arial" panose="020B0604020202020204" pitchFamily="34" charset="0"/>
              </a:rPr>
              <a:t>I. MỤC ĐÍCH-YÊU CẦU.</a:t>
            </a:r>
            <a:endParaRPr lang="vi-VN" sz="2400" dirty="0">
              <a:solidFill>
                <a:schemeClr val="tx1"/>
              </a:solidFill>
              <a:latin typeface="+mj-lt"/>
              <a:cs typeface="Arial" panose="020B0604020202020204" pitchFamily="34" charset="0"/>
              <a:sym typeface="Arial" panose="020B0604020202020204" pitchFamily="34" charset="0"/>
            </a:endParaRPr>
          </a:p>
          <a:p>
            <a:pPr algn="just">
              <a:defRPr/>
            </a:pPr>
            <a:r>
              <a:rPr lang="vi-VN" sz="2400" b="1" dirty="0">
                <a:solidFill>
                  <a:schemeClr val="tx1"/>
                </a:solidFill>
                <a:latin typeface="+mj-lt"/>
                <a:cs typeface="Arial" panose="020B0604020202020204" pitchFamily="34" charset="0"/>
                <a:sym typeface="Arial" panose="020B0604020202020204" pitchFamily="34" charset="0"/>
              </a:rPr>
              <a:t> 1. Kiến thức:</a:t>
            </a:r>
            <a:endParaRPr lang="vi-VN" sz="2400" dirty="0">
              <a:solidFill>
                <a:schemeClr val="tx1"/>
              </a:solidFill>
              <a:latin typeface="+mj-lt"/>
              <a:cs typeface="Arial" panose="020B0604020202020204" pitchFamily="34" charset="0"/>
              <a:sym typeface="Arial" panose="020B0604020202020204" pitchFamily="34" charset="0"/>
            </a:endParaRPr>
          </a:p>
          <a:p>
            <a:pPr algn="just">
              <a:defRPr/>
            </a:pPr>
            <a:r>
              <a:rPr lang="vi-VN" sz="2400" dirty="0">
                <a:solidFill>
                  <a:schemeClr val="tx1"/>
                </a:solidFill>
                <a:latin typeface="+mj-lt"/>
                <a:cs typeface="Arial" panose="020B0604020202020204" pitchFamily="34" charset="0"/>
                <a:sym typeface="Arial" panose="020B0604020202020204" pitchFamily="34" charset="0"/>
              </a:rPr>
              <a:t>- Trẻ biết tên bài thơ, tên tác giả.</a:t>
            </a:r>
          </a:p>
          <a:p>
            <a:pPr algn="just">
              <a:defRPr/>
            </a:pPr>
            <a:r>
              <a:rPr lang="vi-VN" sz="2400" dirty="0" smtClean="0">
                <a:solidFill>
                  <a:schemeClr val="tx1"/>
                </a:solidFill>
                <a:latin typeface="+mj-lt"/>
                <a:cs typeface="Arial" panose="020B0604020202020204" pitchFamily="34" charset="0"/>
                <a:sym typeface="Arial" panose="020B0604020202020204" pitchFamily="34" charset="0"/>
              </a:rPr>
              <a:t>- Hiểu </a:t>
            </a:r>
            <a:r>
              <a:rPr lang="vi-VN" sz="2400" dirty="0">
                <a:solidFill>
                  <a:schemeClr val="tx1"/>
                </a:solidFill>
                <a:latin typeface="+mj-lt"/>
                <a:cs typeface="Arial" panose="020B0604020202020204" pitchFamily="34" charset="0"/>
                <a:sym typeface="Arial" panose="020B0604020202020204" pitchFamily="34" charset="0"/>
              </a:rPr>
              <a:t>được nội dung bài thơ </a:t>
            </a:r>
            <a:r>
              <a:rPr lang="vi-VN" sz="2400" dirty="0" smtClean="0">
                <a:solidFill>
                  <a:schemeClr val="tx1"/>
                </a:solidFill>
                <a:latin typeface="+mj-lt"/>
                <a:cs typeface="Arial" panose="020B0604020202020204" pitchFamily="34" charset="0"/>
                <a:sym typeface="Arial" panose="020B0604020202020204" pitchFamily="34" charset="0"/>
              </a:rPr>
              <a:t>“</a:t>
            </a:r>
            <a:r>
              <a:rPr lang="en-US" sz="2400" dirty="0" err="1" smtClean="0">
                <a:solidFill>
                  <a:schemeClr val="tx1"/>
                </a:solidFill>
                <a:latin typeface="+mj-lt"/>
                <a:cs typeface="Arial" panose="020B0604020202020204" pitchFamily="34" charset="0"/>
                <a:sym typeface="Arial" panose="020B0604020202020204" pitchFamily="34" charset="0"/>
              </a:rPr>
              <a:t>Chùm</a:t>
            </a:r>
            <a:r>
              <a:rPr lang="en-US" sz="2400" dirty="0" smtClean="0">
                <a:solidFill>
                  <a:schemeClr val="tx1"/>
                </a:solidFill>
                <a:latin typeface="+mj-lt"/>
                <a:cs typeface="Arial" panose="020B0604020202020204" pitchFamily="34" charset="0"/>
                <a:sym typeface="Arial" panose="020B0604020202020204" pitchFamily="34" charset="0"/>
              </a:rPr>
              <a:t> </a:t>
            </a:r>
            <a:r>
              <a:rPr lang="en-US" sz="2400" dirty="0" err="1" smtClean="0">
                <a:solidFill>
                  <a:schemeClr val="tx1"/>
                </a:solidFill>
                <a:latin typeface="+mj-lt"/>
                <a:cs typeface="Arial" panose="020B0604020202020204" pitchFamily="34" charset="0"/>
                <a:sym typeface="Arial" panose="020B0604020202020204" pitchFamily="34" charset="0"/>
              </a:rPr>
              <a:t>quả</a:t>
            </a:r>
            <a:r>
              <a:rPr lang="en-US" sz="2400" dirty="0" smtClean="0">
                <a:solidFill>
                  <a:schemeClr val="tx1"/>
                </a:solidFill>
                <a:latin typeface="+mj-lt"/>
                <a:cs typeface="Arial" panose="020B0604020202020204" pitchFamily="34" charset="0"/>
                <a:sym typeface="Arial" panose="020B0604020202020204" pitchFamily="34" charset="0"/>
              </a:rPr>
              <a:t> </a:t>
            </a:r>
            <a:r>
              <a:rPr lang="en-US" sz="2400" dirty="0" err="1" smtClean="0">
                <a:solidFill>
                  <a:schemeClr val="tx1"/>
                </a:solidFill>
                <a:latin typeface="+mj-lt"/>
                <a:cs typeface="Arial" panose="020B0604020202020204" pitchFamily="34" charset="0"/>
                <a:sym typeface="Arial" panose="020B0604020202020204" pitchFamily="34" charset="0"/>
              </a:rPr>
              <a:t>ngọt</a:t>
            </a:r>
            <a:r>
              <a:rPr lang="vi-VN" sz="2400" dirty="0" smtClean="0">
                <a:solidFill>
                  <a:schemeClr val="tx1"/>
                </a:solidFill>
                <a:latin typeface="+mj-lt"/>
                <a:cs typeface="Arial" panose="020B0604020202020204" pitchFamily="34" charset="0"/>
                <a:sym typeface="Arial" panose="020B0604020202020204" pitchFamily="34" charset="0"/>
              </a:rPr>
              <a:t>”:</a:t>
            </a:r>
            <a:r>
              <a:rPr lang="pt-BR" sz="2400" dirty="0" smtClean="0">
                <a:solidFill>
                  <a:schemeClr val="tx1"/>
                </a:solidFill>
                <a:latin typeface="Times New Roman" panose="02020603050405020304" pitchFamily="18" charset="0"/>
                <a:cs typeface="Times New Roman" panose="02020603050405020304" pitchFamily="18" charset="0"/>
              </a:rPr>
              <a:t> Bài thơ nói về vẻ đẹp của chùm quả mùa xuân, mùa xuân đến chùm quả rất đẹp, quả nào cũng tròn vo và tỏa ra mùi hương thơm ngát khắp vườn, để có được vườn cây ngon ngọt là nhờ bàn tay ông hàng ngày chăm sóc vun trồng đấy.</a:t>
            </a:r>
            <a:r>
              <a:rPr lang="vi-VN" sz="2400" dirty="0" smtClean="0">
                <a:solidFill>
                  <a:schemeClr val="tx1"/>
                </a:solidFill>
                <a:latin typeface="+mj-lt"/>
                <a:cs typeface="Arial" panose="020B0604020202020204" pitchFamily="34" charset="0"/>
                <a:sym typeface="Arial" panose="020B0604020202020204" pitchFamily="34" charset="0"/>
              </a:rPr>
              <a:t> </a:t>
            </a:r>
          </a:p>
          <a:p>
            <a:pPr algn="just">
              <a:defRPr/>
            </a:pPr>
            <a:r>
              <a:rPr lang="vi-VN" sz="2400" b="1" dirty="0" smtClean="0">
                <a:solidFill>
                  <a:schemeClr val="tx1"/>
                </a:solidFill>
                <a:latin typeface="+mj-lt"/>
                <a:cs typeface="Arial" panose="020B0604020202020204" pitchFamily="34" charset="0"/>
                <a:sym typeface="Arial" panose="020B0604020202020204" pitchFamily="34" charset="0"/>
              </a:rPr>
              <a:t> 2. Kỹ năng:</a:t>
            </a:r>
            <a:r>
              <a:rPr lang="vi-VN" sz="2400" dirty="0" smtClean="0">
                <a:solidFill>
                  <a:schemeClr val="tx1"/>
                </a:solidFill>
                <a:latin typeface="+mj-lt"/>
                <a:cs typeface="Arial" panose="020B0604020202020204" pitchFamily="34" charset="0"/>
                <a:sym typeface="Arial" panose="020B0604020202020204" pitchFamily="34" charset="0"/>
              </a:rPr>
              <a:t>                                          </a:t>
            </a:r>
          </a:p>
          <a:p>
            <a:pPr>
              <a:defRPr/>
            </a:pPr>
            <a:r>
              <a:rPr lang="en-US" sz="2400" dirty="0" smtClean="0">
                <a:solidFill>
                  <a:schemeClr val="tx1"/>
                </a:solidFill>
                <a:latin typeface="Times New Roman" panose="02020603050405020304" pitchFamily="18" charset="0"/>
                <a:cs typeface="Times New Roman" panose="02020603050405020304" pitchFamily="18" charset="0"/>
              </a:rPr>
              <a:t>- </a:t>
            </a:r>
            <a:r>
              <a:rPr lang="en-US" sz="2400" dirty="0" err="1" smtClean="0">
                <a:solidFill>
                  <a:schemeClr val="tx1"/>
                </a:solidFill>
                <a:latin typeface="Times New Roman" panose="02020603050405020304" pitchFamily="18" charset="0"/>
                <a:cs typeface="Times New Roman" panose="02020603050405020304" pitchFamily="18" charset="0"/>
              </a:rPr>
              <a:t>Trẻ</a:t>
            </a:r>
            <a:r>
              <a:rPr lang="en-US" sz="2400" dirty="0" smtClean="0">
                <a:solidFill>
                  <a:schemeClr val="tx1"/>
                </a:solidFill>
                <a:latin typeface="Times New Roman" panose="02020603050405020304" pitchFamily="18" charset="0"/>
                <a:cs typeface="Times New Roman" panose="02020603050405020304" pitchFamily="18" charset="0"/>
              </a:rPr>
              <a:t> </a:t>
            </a:r>
            <a:r>
              <a:rPr lang="en-US" sz="2400" dirty="0" err="1" smtClean="0">
                <a:solidFill>
                  <a:schemeClr val="tx1"/>
                </a:solidFill>
                <a:latin typeface="Times New Roman" panose="02020603050405020304" pitchFamily="18" charset="0"/>
                <a:cs typeface="Times New Roman" panose="02020603050405020304" pitchFamily="18" charset="0"/>
              </a:rPr>
              <a:t>đọc</a:t>
            </a:r>
            <a:r>
              <a:rPr lang="en-US" sz="2400" dirty="0" smtClean="0">
                <a:solidFill>
                  <a:schemeClr val="tx1"/>
                </a:solidFill>
                <a:latin typeface="Times New Roman" panose="02020603050405020304" pitchFamily="18" charset="0"/>
                <a:cs typeface="Times New Roman" panose="02020603050405020304" pitchFamily="18" charset="0"/>
              </a:rPr>
              <a:t> </a:t>
            </a:r>
            <a:r>
              <a:rPr lang="en-US" sz="2400" dirty="0" err="1" smtClean="0">
                <a:solidFill>
                  <a:schemeClr val="tx1"/>
                </a:solidFill>
                <a:latin typeface="Times New Roman" panose="02020603050405020304" pitchFamily="18" charset="0"/>
                <a:cs typeface="Times New Roman" panose="02020603050405020304" pitchFamily="18" charset="0"/>
              </a:rPr>
              <a:t>thuộc</a:t>
            </a:r>
            <a:r>
              <a:rPr lang="en-US" sz="2400" dirty="0" smtClean="0">
                <a:solidFill>
                  <a:schemeClr val="tx1"/>
                </a:solidFill>
                <a:latin typeface="Times New Roman" panose="02020603050405020304" pitchFamily="18" charset="0"/>
                <a:cs typeface="Times New Roman" panose="02020603050405020304" pitchFamily="18" charset="0"/>
              </a:rPr>
              <a:t> </a:t>
            </a:r>
            <a:r>
              <a:rPr lang="en-US" sz="2400" dirty="0" err="1" smtClean="0">
                <a:solidFill>
                  <a:schemeClr val="tx1"/>
                </a:solidFill>
                <a:latin typeface="Times New Roman" panose="02020603050405020304" pitchFamily="18" charset="0"/>
                <a:cs typeface="Times New Roman" panose="02020603050405020304" pitchFamily="18" charset="0"/>
              </a:rPr>
              <a:t>bài</a:t>
            </a:r>
            <a:r>
              <a:rPr lang="en-US" sz="2400" dirty="0" smtClean="0">
                <a:solidFill>
                  <a:schemeClr val="tx1"/>
                </a:solidFill>
                <a:latin typeface="Times New Roman" panose="02020603050405020304" pitchFamily="18" charset="0"/>
                <a:cs typeface="Times New Roman" panose="02020603050405020304" pitchFamily="18" charset="0"/>
              </a:rPr>
              <a:t> </a:t>
            </a:r>
            <a:r>
              <a:rPr lang="en-US" sz="2400" dirty="0" err="1" smtClean="0">
                <a:solidFill>
                  <a:schemeClr val="tx1"/>
                </a:solidFill>
                <a:latin typeface="Times New Roman" panose="02020603050405020304" pitchFamily="18" charset="0"/>
                <a:cs typeface="Times New Roman" panose="02020603050405020304" pitchFamily="18" charset="0"/>
              </a:rPr>
              <a:t>thơ</a:t>
            </a:r>
            <a:r>
              <a:rPr lang="en-US" sz="2400" dirty="0" smtClean="0">
                <a:solidFill>
                  <a:schemeClr val="tx1"/>
                </a:solidFill>
                <a:latin typeface="Times New Roman" panose="02020603050405020304" pitchFamily="18" charset="0"/>
                <a:cs typeface="Times New Roman" panose="02020603050405020304" pitchFamily="18" charset="0"/>
              </a:rPr>
              <a:t>.</a:t>
            </a:r>
          </a:p>
          <a:p>
            <a:pPr>
              <a:defRPr/>
            </a:pPr>
            <a:r>
              <a:rPr lang="en-US" sz="2400" dirty="0" smtClean="0">
                <a:solidFill>
                  <a:schemeClr val="tx1"/>
                </a:solidFill>
                <a:latin typeface="Times New Roman" panose="02020603050405020304" pitchFamily="18" charset="0"/>
                <a:cs typeface="Times New Roman" panose="02020603050405020304" pitchFamily="18" charset="0"/>
              </a:rPr>
              <a:t>- </a:t>
            </a:r>
            <a:r>
              <a:rPr lang="en-US" sz="2400" dirty="0" err="1" smtClean="0">
                <a:solidFill>
                  <a:schemeClr val="tx1"/>
                </a:solidFill>
                <a:latin typeface="Times New Roman" panose="02020603050405020304" pitchFamily="18" charset="0"/>
                <a:cs typeface="Times New Roman" panose="02020603050405020304" pitchFamily="18" charset="0"/>
              </a:rPr>
              <a:t>Trẻ</a:t>
            </a:r>
            <a:r>
              <a:rPr lang="en-US" sz="2400" dirty="0" smtClean="0">
                <a:solidFill>
                  <a:schemeClr val="tx1"/>
                </a:solidFill>
                <a:latin typeface="Times New Roman" panose="02020603050405020304" pitchFamily="18" charset="0"/>
                <a:cs typeface="Times New Roman" panose="02020603050405020304" pitchFamily="18" charset="0"/>
              </a:rPr>
              <a:t> </a:t>
            </a:r>
            <a:r>
              <a:rPr lang="en-US" sz="2400" dirty="0" err="1" smtClean="0">
                <a:solidFill>
                  <a:schemeClr val="tx1"/>
                </a:solidFill>
                <a:latin typeface="Times New Roman" panose="02020603050405020304" pitchFamily="18" charset="0"/>
                <a:cs typeface="Times New Roman" panose="02020603050405020304" pitchFamily="18" charset="0"/>
              </a:rPr>
              <a:t>đọc</a:t>
            </a:r>
            <a:r>
              <a:rPr lang="en-US" sz="2400" dirty="0" smtClean="0">
                <a:solidFill>
                  <a:schemeClr val="tx1"/>
                </a:solidFill>
                <a:latin typeface="Times New Roman" panose="02020603050405020304" pitchFamily="18" charset="0"/>
                <a:cs typeface="Times New Roman" panose="02020603050405020304" pitchFamily="18" charset="0"/>
              </a:rPr>
              <a:t> </a:t>
            </a:r>
            <a:r>
              <a:rPr lang="en-US" sz="2400" dirty="0" err="1" smtClean="0">
                <a:solidFill>
                  <a:schemeClr val="tx1"/>
                </a:solidFill>
                <a:latin typeface="Times New Roman" panose="02020603050405020304" pitchFamily="18" charset="0"/>
                <a:cs typeface="Times New Roman" panose="02020603050405020304" pitchFamily="18" charset="0"/>
              </a:rPr>
              <a:t>diễn</a:t>
            </a:r>
            <a:r>
              <a:rPr lang="en-US" sz="2400" dirty="0" smtClean="0">
                <a:solidFill>
                  <a:schemeClr val="tx1"/>
                </a:solidFill>
                <a:latin typeface="Times New Roman" panose="02020603050405020304" pitchFamily="18" charset="0"/>
                <a:cs typeface="Times New Roman" panose="02020603050405020304" pitchFamily="18" charset="0"/>
              </a:rPr>
              <a:t> </a:t>
            </a:r>
            <a:r>
              <a:rPr lang="en-US" sz="2400" dirty="0" err="1" smtClean="0">
                <a:solidFill>
                  <a:schemeClr val="tx1"/>
                </a:solidFill>
                <a:latin typeface="Times New Roman" panose="02020603050405020304" pitchFamily="18" charset="0"/>
                <a:cs typeface="Times New Roman" panose="02020603050405020304" pitchFamily="18" charset="0"/>
              </a:rPr>
              <a:t>cảm</a:t>
            </a:r>
            <a:r>
              <a:rPr lang="en-US" sz="2400" dirty="0" smtClean="0">
                <a:solidFill>
                  <a:schemeClr val="tx1"/>
                </a:solidFill>
                <a:latin typeface="Times New Roman" panose="02020603050405020304" pitchFamily="18" charset="0"/>
                <a:cs typeface="Times New Roman" panose="02020603050405020304" pitchFamily="18" charset="0"/>
              </a:rPr>
              <a:t> </a:t>
            </a:r>
            <a:r>
              <a:rPr lang="en-US" sz="2400" dirty="0" err="1" smtClean="0">
                <a:solidFill>
                  <a:schemeClr val="tx1"/>
                </a:solidFill>
                <a:latin typeface="Times New Roman" panose="02020603050405020304" pitchFamily="18" charset="0"/>
                <a:cs typeface="Times New Roman" panose="02020603050405020304" pitchFamily="18" charset="0"/>
              </a:rPr>
              <a:t>bài</a:t>
            </a:r>
            <a:r>
              <a:rPr lang="en-US" sz="2400" dirty="0" smtClean="0">
                <a:solidFill>
                  <a:schemeClr val="tx1"/>
                </a:solidFill>
                <a:latin typeface="Times New Roman" panose="02020603050405020304" pitchFamily="18" charset="0"/>
                <a:cs typeface="Times New Roman" panose="02020603050405020304" pitchFamily="18" charset="0"/>
              </a:rPr>
              <a:t> </a:t>
            </a:r>
            <a:r>
              <a:rPr lang="en-US" sz="2400" dirty="0" err="1" smtClean="0">
                <a:solidFill>
                  <a:schemeClr val="tx1"/>
                </a:solidFill>
                <a:latin typeface="Times New Roman" panose="02020603050405020304" pitchFamily="18" charset="0"/>
                <a:cs typeface="Times New Roman" panose="02020603050405020304" pitchFamily="18" charset="0"/>
              </a:rPr>
              <a:t>thơ</a:t>
            </a:r>
            <a:r>
              <a:rPr lang="en-US" sz="2400" dirty="0" smtClean="0">
                <a:solidFill>
                  <a:schemeClr val="tx1"/>
                </a:solidFill>
                <a:latin typeface="Times New Roman" panose="02020603050405020304" pitchFamily="18" charset="0"/>
                <a:cs typeface="Times New Roman" panose="02020603050405020304" pitchFamily="18" charset="0"/>
              </a:rPr>
              <a:t>.</a:t>
            </a:r>
          </a:p>
          <a:p>
            <a:pPr>
              <a:defRPr/>
            </a:pPr>
            <a:r>
              <a:rPr lang="en-US" sz="2400" dirty="0" smtClean="0">
                <a:solidFill>
                  <a:schemeClr val="tx1"/>
                </a:solidFill>
                <a:latin typeface="Times New Roman" panose="02020603050405020304" pitchFamily="18" charset="0"/>
                <a:cs typeface="Times New Roman" panose="02020603050405020304" pitchFamily="18" charset="0"/>
              </a:rPr>
              <a:t>- </a:t>
            </a:r>
            <a:r>
              <a:rPr lang="en-US" sz="2400" dirty="0" err="1" smtClean="0">
                <a:solidFill>
                  <a:schemeClr val="tx1"/>
                </a:solidFill>
                <a:latin typeface="Times New Roman" panose="02020603050405020304" pitchFamily="18" charset="0"/>
                <a:cs typeface="Times New Roman" panose="02020603050405020304" pitchFamily="18" charset="0"/>
              </a:rPr>
              <a:t>Trẻ</a:t>
            </a:r>
            <a:r>
              <a:rPr lang="en-US" sz="2400" dirty="0" smtClean="0">
                <a:solidFill>
                  <a:schemeClr val="tx1"/>
                </a:solidFill>
                <a:latin typeface="Times New Roman" panose="02020603050405020304" pitchFamily="18" charset="0"/>
                <a:cs typeface="Times New Roman" panose="02020603050405020304" pitchFamily="18" charset="0"/>
              </a:rPr>
              <a:t> </a:t>
            </a:r>
            <a:r>
              <a:rPr lang="en-US" sz="2400" dirty="0" err="1" smtClean="0">
                <a:solidFill>
                  <a:schemeClr val="tx1"/>
                </a:solidFill>
                <a:latin typeface="Times New Roman" panose="02020603050405020304" pitchFamily="18" charset="0"/>
                <a:cs typeface="Times New Roman" panose="02020603050405020304" pitchFamily="18" charset="0"/>
              </a:rPr>
              <a:t>biết</a:t>
            </a:r>
            <a:r>
              <a:rPr lang="en-US" sz="2400" dirty="0" smtClean="0">
                <a:solidFill>
                  <a:schemeClr val="tx1"/>
                </a:solidFill>
                <a:latin typeface="Times New Roman" panose="02020603050405020304" pitchFamily="18" charset="0"/>
                <a:cs typeface="Times New Roman" panose="02020603050405020304" pitchFamily="18" charset="0"/>
              </a:rPr>
              <a:t> </a:t>
            </a:r>
            <a:r>
              <a:rPr lang="en-US" sz="2400" dirty="0" err="1" smtClean="0">
                <a:solidFill>
                  <a:schemeClr val="tx1"/>
                </a:solidFill>
                <a:latin typeface="Times New Roman" panose="02020603050405020304" pitchFamily="18" charset="0"/>
                <a:cs typeface="Times New Roman" panose="02020603050405020304" pitchFamily="18" charset="0"/>
              </a:rPr>
              <a:t>thể</a:t>
            </a:r>
            <a:r>
              <a:rPr lang="en-US" sz="2400" dirty="0" smtClean="0">
                <a:solidFill>
                  <a:schemeClr val="tx1"/>
                </a:solidFill>
                <a:latin typeface="Times New Roman" panose="02020603050405020304" pitchFamily="18" charset="0"/>
                <a:cs typeface="Times New Roman" panose="02020603050405020304" pitchFamily="18" charset="0"/>
              </a:rPr>
              <a:t> </a:t>
            </a:r>
            <a:r>
              <a:rPr lang="en-US" sz="2400" dirty="0" err="1" smtClean="0">
                <a:solidFill>
                  <a:schemeClr val="tx1"/>
                </a:solidFill>
                <a:latin typeface="Times New Roman" panose="02020603050405020304" pitchFamily="18" charset="0"/>
                <a:cs typeface="Times New Roman" panose="02020603050405020304" pitchFamily="18" charset="0"/>
              </a:rPr>
              <a:t>hiện</a:t>
            </a:r>
            <a:r>
              <a:rPr lang="en-US" sz="2400" dirty="0" smtClean="0">
                <a:solidFill>
                  <a:schemeClr val="tx1"/>
                </a:solidFill>
                <a:latin typeface="Times New Roman" panose="02020603050405020304" pitchFamily="18" charset="0"/>
                <a:cs typeface="Times New Roman" panose="02020603050405020304" pitchFamily="18" charset="0"/>
              </a:rPr>
              <a:t> </a:t>
            </a:r>
            <a:r>
              <a:rPr lang="en-US" sz="2400" dirty="0" err="1" smtClean="0">
                <a:solidFill>
                  <a:schemeClr val="tx1"/>
                </a:solidFill>
                <a:latin typeface="Times New Roman" panose="02020603050405020304" pitchFamily="18" charset="0"/>
                <a:cs typeface="Times New Roman" panose="02020603050405020304" pitchFamily="18" charset="0"/>
              </a:rPr>
              <a:t>nhịp</a:t>
            </a:r>
            <a:r>
              <a:rPr lang="en-US" sz="2400" dirty="0" smtClean="0">
                <a:solidFill>
                  <a:schemeClr val="tx1"/>
                </a:solidFill>
                <a:latin typeface="Times New Roman" panose="02020603050405020304" pitchFamily="18" charset="0"/>
                <a:cs typeface="Times New Roman" panose="02020603050405020304" pitchFamily="18" charset="0"/>
              </a:rPr>
              <a:t> </a:t>
            </a:r>
            <a:r>
              <a:rPr lang="en-US" sz="2400" dirty="0" err="1" smtClean="0">
                <a:solidFill>
                  <a:schemeClr val="tx1"/>
                </a:solidFill>
                <a:latin typeface="Times New Roman" panose="02020603050405020304" pitchFamily="18" charset="0"/>
                <a:cs typeface="Times New Roman" panose="02020603050405020304" pitchFamily="18" charset="0"/>
              </a:rPr>
              <a:t>điệu</a:t>
            </a:r>
            <a:r>
              <a:rPr lang="en-US" sz="2400" dirty="0" smtClean="0">
                <a:solidFill>
                  <a:schemeClr val="tx1"/>
                </a:solidFill>
                <a:latin typeface="Times New Roman" panose="02020603050405020304" pitchFamily="18" charset="0"/>
                <a:cs typeface="Times New Roman" panose="02020603050405020304" pitchFamily="18" charset="0"/>
              </a:rPr>
              <a:t> </a:t>
            </a:r>
            <a:r>
              <a:rPr lang="en-US" sz="2400" dirty="0" err="1" smtClean="0">
                <a:solidFill>
                  <a:schemeClr val="tx1"/>
                </a:solidFill>
                <a:latin typeface="Times New Roman" panose="02020603050405020304" pitchFamily="18" charset="0"/>
                <a:cs typeface="Times New Roman" panose="02020603050405020304" pitchFamily="18" charset="0"/>
              </a:rPr>
              <a:t>trong</a:t>
            </a:r>
            <a:r>
              <a:rPr lang="en-US" sz="2400" dirty="0" smtClean="0">
                <a:solidFill>
                  <a:schemeClr val="tx1"/>
                </a:solidFill>
                <a:latin typeface="Times New Roman" panose="02020603050405020304" pitchFamily="18" charset="0"/>
                <a:cs typeface="Times New Roman" panose="02020603050405020304" pitchFamily="18" charset="0"/>
              </a:rPr>
              <a:t> </a:t>
            </a:r>
            <a:r>
              <a:rPr lang="en-US" sz="2400" dirty="0" err="1" smtClean="0">
                <a:solidFill>
                  <a:schemeClr val="tx1"/>
                </a:solidFill>
                <a:latin typeface="Times New Roman" panose="02020603050405020304" pitchFamily="18" charset="0"/>
                <a:cs typeface="Times New Roman" panose="02020603050405020304" pitchFamily="18" charset="0"/>
              </a:rPr>
              <a:t>sáng,nhí</a:t>
            </a:r>
            <a:r>
              <a:rPr lang="en-US" sz="2400" dirty="0" smtClean="0">
                <a:solidFill>
                  <a:schemeClr val="tx1"/>
                </a:solidFill>
                <a:latin typeface="Times New Roman" panose="02020603050405020304" pitchFamily="18" charset="0"/>
                <a:cs typeface="Times New Roman" panose="02020603050405020304" pitchFamily="18" charset="0"/>
              </a:rPr>
              <a:t> </a:t>
            </a:r>
            <a:r>
              <a:rPr lang="en-US" sz="2400" dirty="0" err="1" smtClean="0">
                <a:solidFill>
                  <a:schemeClr val="tx1"/>
                </a:solidFill>
                <a:latin typeface="Times New Roman" panose="02020603050405020304" pitchFamily="18" charset="0"/>
                <a:cs typeface="Times New Roman" panose="02020603050405020304" pitchFamily="18" charset="0"/>
              </a:rPr>
              <a:t>nhảnh</a:t>
            </a:r>
            <a:r>
              <a:rPr lang="en-US" sz="2400" dirty="0" smtClean="0">
                <a:solidFill>
                  <a:schemeClr val="tx1"/>
                </a:solidFill>
                <a:latin typeface="Times New Roman" panose="02020603050405020304" pitchFamily="18" charset="0"/>
                <a:cs typeface="Times New Roman" panose="02020603050405020304" pitchFamily="18" charset="0"/>
              </a:rPr>
              <a:t> </a:t>
            </a:r>
            <a:r>
              <a:rPr lang="en-US" sz="2400" dirty="0" err="1" smtClean="0">
                <a:solidFill>
                  <a:schemeClr val="tx1"/>
                </a:solidFill>
                <a:latin typeface="Times New Roman" panose="02020603050405020304" pitchFamily="18" charset="0"/>
                <a:cs typeface="Times New Roman" panose="02020603050405020304" pitchFamily="18" charset="0"/>
              </a:rPr>
              <a:t>của</a:t>
            </a:r>
            <a:r>
              <a:rPr lang="en-US" sz="2400" dirty="0" smtClean="0">
                <a:solidFill>
                  <a:schemeClr val="tx1"/>
                </a:solidFill>
                <a:latin typeface="Times New Roman" panose="02020603050405020304" pitchFamily="18" charset="0"/>
                <a:cs typeface="Times New Roman" panose="02020603050405020304" pitchFamily="18" charset="0"/>
              </a:rPr>
              <a:t> </a:t>
            </a:r>
            <a:r>
              <a:rPr lang="en-US" sz="2400" dirty="0" err="1" smtClean="0">
                <a:solidFill>
                  <a:schemeClr val="tx1"/>
                </a:solidFill>
                <a:latin typeface="Times New Roman" panose="02020603050405020304" pitchFamily="18" charset="0"/>
                <a:cs typeface="Times New Roman" panose="02020603050405020304" pitchFamily="18" charset="0"/>
              </a:rPr>
              <a:t>bài</a:t>
            </a:r>
            <a:r>
              <a:rPr lang="en-US" sz="2400" dirty="0" smtClean="0">
                <a:solidFill>
                  <a:schemeClr val="tx1"/>
                </a:solidFill>
                <a:latin typeface="Times New Roman" panose="02020603050405020304" pitchFamily="18" charset="0"/>
                <a:cs typeface="Times New Roman" panose="02020603050405020304" pitchFamily="18" charset="0"/>
              </a:rPr>
              <a:t> </a:t>
            </a:r>
            <a:r>
              <a:rPr lang="en-US" sz="2400" dirty="0" err="1" smtClean="0">
                <a:solidFill>
                  <a:schemeClr val="tx1"/>
                </a:solidFill>
                <a:latin typeface="Times New Roman" panose="02020603050405020304" pitchFamily="18" charset="0"/>
                <a:cs typeface="Times New Roman" panose="02020603050405020304" pitchFamily="18" charset="0"/>
              </a:rPr>
              <a:t>thơ</a:t>
            </a:r>
            <a:r>
              <a:rPr lang="en-US" sz="2400" dirty="0" smtClean="0">
                <a:solidFill>
                  <a:schemeClr val="tx1"/>
                </a:solidFill>
                <a:latin typeface="Times New Roman" panose="02020603050405020304" pitchFamily="18" charset="0"/>
                <a:cs typeface="Times New Roman" panose="02020603050405020304" pitchFamily="18" charset="0"/>
              </a:rPr>
              <a:t>.</a:t>
            </a:r>
          </a:p>
          <a:p>
            <a:pPr algn="just">
              <a:defRPr/>
            </a:pPr>
            <a:r>
              <a:rPr lang="vi-VN" sz="2400" dirty="0" smtClean="0">
                <a:solidFill>
                  <a:schemeClr val="tx1"/>
                </a:solidFill>
                <a:latin typeface="Times New Roman" panose="02020603050405020304" pitchFamily="18" charset="0"/>
                <a:cs typeface="Times New Roman" panose="02020603050405020304" pitchFamily="18" charset="0"/>
                <a:sym typeface="Arial" panose="020B0604020202020204" pitchFamily="34" charset="0"/>
              </a:rPr>
              <a:t> </a:t>
            </a:r>
            <a:r>
              <a:rPr lang="en-US" sz="2400" dirty="0" smtClean="0">
                <a:solidFill>
                  <a:schemeClr val="tx1"/>
                </a:solidFill>
                <a:latin typeface="Times New Roman" panose="02020603050405020304" pitchFamily="18" charset="0"/>
                <a:cs typeface="Times New Roman" panose="02020603050405020304" pitchFamily="18" charset="0"/>
                <a:sym typeface="Arial" panose="020B0604020202020204" pitchFamily="34" charset="0"/>
              </a:rPr>
              <a:t>- </a:t>
            </a:r>
            <a:r>
              <a:rPr lang="vi-VN" sz="2400" dirty="0" smtClean="0">
                <a:solidFill>
                  <a:schemeClr val="tx1"/>
                </a:solidFill>
                <a:latin typeface="Times New Roman" panose="02020603050405020304" pitchFamily="18" charset="0"/>
                <a:cs typeface="Times New Roman" panose="02020603050405020304" pitchFamily="18" charset="0"/>
                <a:sym typeface="Arial" panose="020B0604020202020204" pitchFamily="34" charset="0"/>
              </a:rPr>
              <a:t>Rèn trẻ trả lời đủ</a:t>
            </a:r>
            <a:r>
              <a:rPr lang="en-US" sz="2400" dirty="0" smtClean="0">
                <a:solidFill>
                  <a:schemeClr val="tx1"/>
                </a:solidFill>
                <a:latin typeface="Times New Roman" panose="02020603050405020304" pitchFamily="18" charset="0"/>
                <a:cs typeface="Times New Roman" panose="02020603050405020304" pitchFamily="18" charset="0"/>
                <a:sym typeface="Arial" panose="020B0604020202020204" pitchFamily="34" charset="0"/>
              </a:rPr>
              <a:t> </a:t>
            </a:r>
            <a:r>
              <a:rPr lang="en-US" sz="2400" dirty="0" err="1" smtClean="0">
                <a:solidFill>
                  <a:schemeClr val="tx1"/>
                </a:solidFill>
                <a:latin typeface="Times New Roman" panose="02020603050405020304" pitchFamily="18" charset="0"/>
                <a:cs typeface="Times New Roman" panose="02020603050405020304" pitchFamily="18" charset="0"/>
                <a:sym typeface="Arial" panose="020B0604020202020204" pitchFamily="34" charset="0"/>
              </a:rPr>
              <a:t>câu</a:t>
            </a:r>
            <a:r>
              <a:rPr lang="en-US" sz="2400" dirty="0" smtClean="0">
                <a:solidFill>
                  <a:schemeClr val="tx1"/>
                </a:solidFill>
                <a:latin typeface="Times New Roman" panose="02020603050405020304" pitchFamily="18" charset="0"/>
                <a:cs typeface="Times New Roman" panose="02020603050405020304" pitchFamily="18" charset="0"/>
                <a:sym typeface="Arial" panose="020B0604020202020204" pitchFamily="34" charset="0"/>
              </a:rPr>
              <a:t> </a:t>
            </a:r>
            <a:r>
              <a:rPr lang="vi-VN" sz="2400" dirty="0" smtClean="0">
                <a:solidFill>
                  <a:schemeClr val="tx1"/>
                </a:solidFill>
                <a:latin typeface="Times New Roman" panose="02020603050405020304" pitchFamily="18" charset="0"/>
                <a:cs typeface="Times New Roman" panose="02020603050405020304" pitchFamily="18" charset="0"/>
                <a:sym typeface="Arial" panose="020B0604020202020204" pitchFamily="34" charset="0"/>
              </a:rPr>
              <a:t>    </a:t>
            </a:r>
            <a:r>
              <a:rPr lang="vi-VN" sz="2400" dirty="0">
                <a:solidFill>
                  <a:schemeClr val="tx1"/>
                </a:solidFill>
                <a:latin typeface="Times New Roman" panose="02020603050405020304" pitchFamily="18" charset="0"/>
                <a:cs typeface="Times New Roman" panose="02020603050405020304" pitchFamily="18" charset="0"/>
                <a:sym typeface="Arial" panose="020B0604020202020204" pitchFamily="34" charset="0"/>
              </a:rPr>
              <a:t>                                                    </a:t>
            </a:r>
          </a:p>
          <a:p>
            <a:pPr algn="just">
              <a:defRPr/>
            </a:pPr>
            <a:r>
              <a:rPr lang="vi-VN" sz="2400" b="1" dirty="0" smtClean="0">
                <a:solidFill>
                  <a:schemeClr val="tx1"/>
                </a:solidFill>
                <a:latin typeface="Times New Roman" panose="02020603050405020304" pitchFamily="18" charset="0"/>
                <a:cs typeface="Times New Roman" panose="02020603050405020304" pitchFamily="18" charset="0"/>
                <a:sym typeface="Arial" panose="020B0604020202020204" pitchFamily="34" charset="0"/>
              </a:rPr>
              <a:t>3. Thái độ</a:t>
            </a:r>
            <a:r>
              <a:rPr lang="vi-VN" sz="2400" dirty="0" smtClean="0">
                <a:solidFill>
                  <a:schemeClr val="tx1"/>
                </a:solidFill>
                <a:latin typeface="Times New Roman" panose="02020603050405020304" pitchFamily="18" charset="0"/>
                <a:cs typeface="Times New Roman" panose="02020603050405020304" pitchFamily="18" charset="0"/>
                <a:sym typeface="Arial" panose="020B0604020202020204" pitchFamily="34" charset="0"/>
              </a:rPr>
              <a:t>:</a:t>
            </a:r>
            <a:endParaRPr lang="en-US" sz="2400" dirty="0" smtClean="0">
              <a:solidFill>
                <a:schemeClr val="tx1"/>
              </a:solidFill>
              <a:latin typeface="Times New Roman" panose="02020603050405020304" pitchFamily="18" charset="0"/>
              <a:cs typeface="Times New Roman" panose="02020603050405020304" pitchFamily="18" charset="0"/>
              <a:sym typeface="Arial" panose="020B0604020202020204" pitchFamily="34" charset="0"/>
            </a:endParaRPr>
          </a:p>
          <a:p>
            <a:pPr algn="just">
              <a:buFontTx/>
              <a:buChar char="-"/>
              <a:defRPr/>
            </a:pPr>
            <a:r>
              <a:rPr lang="en-US" sz="2400" dirty="0" err="1" smtClean="0">
                <a:solidFill>
                  <a:schemeClr val="tx1"/>
                </a:solidFill>
                <a:latin typeface="Times New Roman" panose="02020603050405020304" pitchFamily="18" charset="0"/>
                <a:cs typeface="Times New Roman" panose="02020603050405020304" pitchFamily="18" charset="0"/>
                <a:sym typeface="Arial" panose="020B0604020202020204" pitchFamily="34" charset="0"/>
              </a:rPr>
              <a:t>Trẻ</a:t>
            </a:r>
            <a:r>
              <a:rPr lang="en-US" sz="2400" dirty="0" smtClean="0">
                <a:solidFill>
                  <a:schemeClr val="tx1"/>
                </a:solidFill>
                <a:latin typeface="Times New Roman" panose="02020603050405020304" pitchFamily="18" charset="0"/>
                <a:cs typeface="Times New Roman" panose="02020603050405020304" pitchFamily="18" charset="0"/>
                <a:sym typeface="Arial" panose="020B0604020202020204" pitchFamily="34" charset="0"/>
              </a:rPr>
              <a:t> </a:t>
            </a:r>
            <a:r>
              <a:rPr lang="en-US" sz="2400" dirty="0" err="1" smtClean="0">
                <a:solidFill>
                  <a:schemeClr val="tx1"/>
                </a:solidFill>
                <a:latin typeface="Times New Roman" panose="02020603050405020304" pitchFamily="18" charset="0"/>
                <a:cs typeface="Times New Roman" panose="02020603050405020304" pitchFamily="18" charset="0"/>
                <a:sym typeface="Arial" panose="020B0604020202020204" pitchFamily="34" charset="0"/>
              </a:rPr>
              <a:t>hứng</a:t>
            </a:r>
            <a:r>
              <a:rPr lang="en-US" sz="2400" dirty="0" smtClean="0">
                <a:solidFill>
                  <a:schemeClr val="tx1"/>
                </a:solidFill>
                <a:latin typeface="Times New Roman" panose="02020603050405020304" pitchFamily="18" charset="0"/>
                <a:cs typeface="Times New Roman" panose="02020603050405020304" pitchFamily="18" charset="0"/>
                <a:sym typeface="Arial" panose="020B0604020202020204" pitchFamily="34" charset="0"/>
              </a:rPr>
              <a:t> </a:t>
            </a:r>
            <a:r>
              <a:rPr lang="en-US" sz="2400" dirty="0" err="1" smtClean="0">
                <a:solidFill>
                  <a:schemeClr val="tx1"/>
                </a:solidFill>
                <a:latin typeface="Times New Roman" panose="02020603050405020304" pitchFamily="18" charset="0"/>
                <a:cs typeface="Times New Roman" panose="02020603050405020304" pitchFamily="18" charset="0"/>
                <a:sym typeface="Arial" panose="020B0604020202020204" pitchFamily="34" charset="0"/>
              </a:rPr>
              <a:t>thú</a:t>
            </a:r>
            <a:r>
              <a:rPr lang="en-US" sz="2400" dirty="0" smtClean="0">
                <a:solidFill>
                  <a:schemeClr val="tx1"/>
                </a:solidFill>
                <a:latin typeface="Times New Roman" panose="02020603050405020304" pitchFamily="18" charset="0"/>
                <a:cs typeface="Times New Roman" panose="02020603050405020304" pitchFamily="18" charset="0"/>
                <a:sym typeface="Arial" panose="020B0604020202020204" pitchFamily="34" charset="0"/>
              </a:rPr>
              <a:t> </a:t>
            </a:r>
            <a:r>
              <a:rPr lang="en-US" sz="2400" dirty="0" err="1" smtClean="0">
                <a:solidFill>
                  <a:schemeClr val="tx1"/>
                </a:solidFill>
                <a:latin typeface="Times New Roman" panose="02020603050405020304" pitchFamily="18" charset="0"/>
                <a:cs typeface="Times New Roman" panose="02020603050405020304" pitchFamily="18" charset="0"/>
                <a:sym typeface="Arial" panose="020B0604020202020204" pitchFamily="34" charset="0"/>
              </a:rPr>
              <a:t>tham</a:t>
            </a:r>
            <a:r>
              <a:rPr lang="en-US" sz="2400" dirty="0" smtClean="0">
                <a:solidFill>
                  <a:schemeClr val="tx1"/>
                </a:solidFill>
                <a:latin typeface="Times New Roman" panose="02020603050405020304" pitchFamily="18" charset="0"/>
                <a:cs typeface="Times New Roman" panose="02020603050405020304" pitchFamily="18" charset="0"/>
                <a:sym typeface="Arial" panose="020B0604020202020204" pitchFamily="34" charset="0"/>
              </a:rPr>
              <a:t> </a:t>
            </a:r>
            <a:r>
              <a:rPr lang="en-US" sz="2400" dirty="0" err="1" smtClean="0">
                <a:solidFill>
                  <a:schemeClr val="tx1"/>
                </a:solidFill>
                <a:latin typeface="Times New Roman" panose="02020603050405020304" pitchFamily="18" charset="0"/>
                <a:cs typeface="Times New Roman" panose="02020603050405020304" pitchFamily="18" charset="0"/>
                <a:sym typeface="Arial" panose="020B0604020202020204" pitchFamily="34" charset="0"/>
              </a:rPr>
              <a:t>gia</a:t>
            </a:r>
            <a:r>
              <a:rPr lang="en-US" sz="2400" dirty="0" smtClean="0">
                <a:solidFill>
                  <a:schemeClr val="tx1"/>
                </a:solidFill>
                <a:latin typeface="Times New Roman" panose="02020603050405020304" pitchFamily="18" charset="0"/>
                <a:cs typeface="Times New Roman" panose="02020603050405020304" pitchFamily="18" charset="0"/>
                <a:sym typeface="Arial" panose="020B0604020202020204" pitchFamily="34" charset="0"/>
              </a:rPr>
              <a:t> </a:t>
            </a:r>
            <a:r>
              <a:rPr lang="en-US" sz="2400" dirty="0" err="1" smtClean="0">
                <a:solidFill>
                  <a:schemeClr val="tx1"/>
                </a:solidFill>
                <a:latin typeface="Times New Roman" panose="02020603050405020304" pitchFamily="18" charset="0"/>
                <a:cs typeface="Times New Roman" panose="02020603050405020304" pitchFamily="18" charset="0"/>
                <a:sym typeface="Arial" panose="020B0604020202020204" pitchFamily="34" charset="0"/>
              </a:rPr>
              <a:t>vào</a:t>
            </a:r>
            <a:r>
              <a:rPr lang="en-US" sz="2400" dirty="0" smtClean="0">
                <a:solidFill>
                  <a:schemeClr val="tx1"/>
                </a:solidFill>
                <a:latin typeface="Times New Roman" panose="02020603050405020304" pitchFamily="18" charset="0"/>
                <a:cs typeface="Times New Roman" panose="02020603050405020304" pitchFamily="18" charset="0"/>
                <a:sym typeface="Arial" panose="020B0604020202020204" pitchFamily="34" charset="0"/>
              </a:rPr>
              <a:t> </a:t>
            </a:r>
            <a:r>
              <a:rPr lang="en-US" sz="2400" dirty="0" err="1" smtClean="0">
                <a:solidFill>
                  <a:schemeClr val="tx1"/>
                </a:solidFill>
                <a:latin typeface="Times New Roman" panose="02020603050405020304" pitchFamily="18" charset="0"/>
                <a:cs typeface="Times New Roman" panose="02020603050405020304" pitchFamily="18" charset="0"/>
                <a:sym typeface="Arial" panose="020B0604020202020204" pitchFamily="34" charset="0"/>
              </a:rPr>
              <a:t>hoạt</a:t>
            </a:r>
            <a:r>
              <a:rPr lang="en-US" sz="2400" dirty="0" smtClean="0">
                <a:solidFill>
                  <a:schemeClr val="tx1"/>
                </a:solidFill>
                <a:latin typeface="Times New Roman" panose="02020603050405020304" pitchFamily="18" charset="0"/>
                <a:cs typeface="Times New Roman" panose="02020603050405020304" pitchFamily="18" charset="0"/>
                <a:sym typeface="Arial" panose="020B0604020202020204" pitchFamily="34" charset="0"/>
              </a:rPr>
              <a:t> </a:t>
            </a:r>
            <a:r>
              <a:rPr lang="en-US" sz="2400" dirty="0" err="1" smtClean="0">
                <a:solidFill>
                  <a:schemeClr val="tx1"/>
                </a:solidFill>
                <a:latin typeface="Times New Roman" panose="02020603050405020304" pitchFamily="18" charset="0"/>
                <a:cs typeface="Times New Roman" panose="02020603050405020304" pitchFamily="18" charset="0"/>
                <a:sym typeface="Arial" panose="020B0604020202020204" pitchFamily="34" charset="0"/>
              </a:rPr>
              <a:t>động</a:t>
            </a:r>
            <a:endParaRPr lang="en-US" sz="2400" dirty="0" smtClean="0">
              <a:solidFill>
                <a:schemeClr val="tx1"/>
              </a:solidFill>
              <a:latin typeface="Times New Roman" panose="02020603050405020304" pitchFamily="18" charset="0"/>
              <a:cs typeface="Times New Roman" panose="02020603050405020304" pitchFamily="18" charset="0"/>
              <a:sym typeface="Arial" panose="020B0604020202020204" pitchFamily="34" charset="0"/>
            </a:endParaRPr>
          </a:p>
          <a:p>
            <a:pPr algn="just">
              <a:buFontTx/>
              <a:buChar char="-"/>
              <a:defRPr/>
            </a:pPr>
            <a:r>
              <a:rPr lang="en-US" sz="2400" dirty="0" err="1" smtClean="0">
                <a:solidFill>
                  <a:schemeClr val="tx1"/>
                </a:solidFill>
                <a:latin typeface="Times New Roman" panose="02020603050405020304" pitchFamily="18" charset="0"/>
                <a:cs typeface="Times New Roman" panose="02020603050405020304" pitchFamily="18" charset="0"/>
                <a:sym typeface="Arial" panose="020B0604020202020204" pitchFamily="34" charset="0"/>
              </a:rPr>
              <a:t>Biết</a:t>
            </a:r>
            <a:r>
              <a:rPr lang="en-US" sz="2400" dirty="0" smtClean="0">
                <a:solidFill>
                  <a:schemeClr val="tx1"/>
                </a:solidFill>
                <a:latin typeface="Times New Roman" panose="02020603050405020304" pitchFamily="18" charset="0"/>
                <a:cs typeface="Times New Roman" panose="02020603050405020304" pitchFamily="18" charset="0"/>
                <a:sym typeface="Arial" panose="020B0604020202020204" pitchFamily="34" charset="0"/>
              </a:rPr>
              <a:t> </a:t>
            </a:r>
            <a:r>
              <a:rPr lang="en-US" sz="2400" dirty="0" err="1" smtClean="0">
                <a:solidFill>
                  <a:schemeClr val="tx1"/>
                </a:solidFill>
                <a:latin typeface="Times New Roman" panose="02020603050405020304" pitchFamily="18" charset="0"/>
                <a:cs typeface="Times New Roman" panose="02020603050405020304" pitchFamily="18" charset="0"/>
                <a:sym typeface="Arial" panose="020B0604020202020204" pitchFamily="34" charset="0"/>
              </a:rPr>
              <a:t>vâng</a:t>
            </a:r>
            <a:r>
              <a:rPr lang="en-US" sz="2400" dirty="0" smtClean="0">
                <a:solidFill>
                  <a:schemeClr val="tx1"/>
                </a:solidFill>
                <a:latin typeface="Times New Roman" panose="02020603050405020304" pitchFamily="18" charset="0"/>
                <a:cs typeface="Times New Roman" panose="02020603050405020304" pitchFamily="18" charset="0"/>
                <a:sym typeface="Arial" panose="020B0604020202020204" pitchFamily="34" charset="0"/>
              </a:rPr>
              <a:t> </a:t>
            </a:r>
            <a:r>
              <a:rPr lang="en-US" sz="2400" dirty="0" err="1" smtClean="0">
                <a:solidFill>
                  <a:schemeClr val="tx1"/>
                </a:solidFill>
                <a:latin typeface="Times New Roman" panose="02020603050405020304" pitchFamily="18" charset="0"/>
                <a:cs typeface="Times New Roman" panose="02020603050405020304" pitchFamily="18" charset="0"/>
                <a:sym typeface="Arial" panose="020B0604020202020204" pitchFamily="34" charset="0"/>
              </a:rPr>
              <a:t>lời</a:t>
            </a:r>
            <a:r>
              <a:rPr lang="en-US" sz="2400" dirty="0" smtClean="0">
                <a:solidFill>
                  <a:schemeClr val="tx1"/>
                </a:solidFill>
                <a:latin typeface="Times New Roman" panose="02020603050405020304" pitchFamily="18" charset="0"/>
                <a:cs typeface="Times New Roman" panose="02020603050405020304" pitchFamily="18" charset="0"/>
                <a:sym typeface="Arial" panose="020B0604020202020204" pitchFamily="34" charset="0"/>
              </a:rPr>
              <a:t> </a:t>
            </a:r>
            <a:r>
              <a:rPr lang="en-US" sz="2400" dirty="0" err="1" smtClean="0">
                <a:solidFill>
                  <a:schemeClr val="tx1"/>
                </a:solidFill>
                <a:latin typeface="Times New Roman" panose="02020603050405020304" pitchFamily="18" charset="0"/>
                <a:cs typeface="Times New Roman" panose="02020603050405020304" pitchFamily="18" charset="0"/>
                <a:sym typeface="Arial" panose="020B0604020202020204" pitchFamily="34" charset="0"/>
              </a:rPr>
              <a:t>người</a:t>
            </a:r>
            <a:r>
              <a:rPr lang="en-US" sz="2400" dirty="0" smtClean="0">
                <a:solidFill>
                  <a:schemeClr val="tx1"/>
                </a:solidFill>
                <a:latin typeface="Times New Roman" panose="02020603050405020304" pitchFamily="18" charset="0"/>
                <a:cs typeface="Times New Roman" panose="02020603050405020304" pitchFamily="18" charset="0"/>
                <a:sym typeface="Arial" panose="020B0604020202020204" pitchFamily="34" charset="0"/>
              </a:rPr>
              <a:t> </a:t>
            </a:r>
            <a:r>
              <a:rPr lang="en-US" sz="2400" dirty="0" err="1" smtClean="0">
                <a:solidFill>
                  <a:schemeClr val="tx1"/>
                </a:solidFill>
                <a:latin typeface="Times New Roman" panose="02020603050405020304" pitchFamily="18" charset="0"/>
                <a:cs typeface="Times New Roman" panose="02020603050405020304" pitchFamily="18" charset="0"/>
                <a:sym typeface="Arial" panose="020B0604020202020204" pitchFamily="34" charset="0"/>
              </a:rPr>
              <a:t>lớn,hiếu</a:t>
            </a:r>
            <a:r>
              <a:rPr lang="en-US" sz="2400" dirty="0" smtClean="0">
                <a:solidFill>
                  <a:schemeClr val="tx1"/>
                </a:solidFill>
                <a:latin typeface="Times New Roman" panose="02020603050405020304" pitchFamily="18" charset="0"/>
                <a:cs typeface="Times New Roman" panose="02020603050405020304" pitchFamily="18" charset="0"/>
                <a:sym typeface="Arial" panose="020B0604020202020204" pitchFamily="34" charset="0"/>
              </a:rPr>
              <a:t> </a:t>
            </a:r>
            <a:r>
              <a:rPr lang="en-US" sz="2400" dirty="0" err="1" smtClean="0">
                <a:solidFill>
                  <a:schemeClr val="tx1"/>
                </a:solidFill>
                <a:latin typeface="Times New Roman" panose="02020603050405020304" pitchFamily="18" charset="0"/>
                <a:cs typeface="Times New Roman" panose="02020603050405020304" pitchFamily="18" charset="0"/>
                <a:sym typeface="Arial" panose="020B0604020202020204" pitchFamily="34" charset="0"/>
              </a:rPr>
              <a:t>thảo</a:t>
            </a:r>
            <a:r>
              <a:rPr lang="en-US" sz="2400" dirty="0" smtClean="0">
                <a:solidFill>
                  <a:schemeClr val="tx1"/>
                </a:solidFill>
                <a:latin typeface="Times New Roman" panose="02020603050405020304" pitchFamily="18" charset="0"/>
                <a:cs typeface="Times New Roman" panose="02020603050405020304" pitchFamily="18" charset="0"/>
                <a:sym typeface="Arial" panose="020B0604020202020204" pitchFamily="34" charset="0"/>
              </a:rPr>
              <a:t> </a:t>
            </a:r>
            <a:r>
              <a:rPr lang="en-US" sz="2400" dirty="0" err="1" smtClean="0">
                <a:solidFill>
                  <a:schemeClr val="tx1"/>
                </a:solidFill>
                <a:latin typeface="Times New Roman" panose="02020603050405020304" pitchFamily="18" charset="0"/>
                <a:cs typeface="Times New Roman" panose="02020603050405020304" pitchFamily="18" charset="0"/>
                <a:sym typeface="Arial" panose="020B0604020202020204" pitchFamily="34" charset="0"/>
              </a:rPr>
              <a:t>với</a:t>
            </a:r>
            <a:r>
              <a:rPr lang="en-US" sz="2400" dirty="0" smtClean="0">
                <a:solidFill>
                  <a:schemeClr val="tx1"/>
                </a:solidFill>
                <a:latin typeface="Times New Roman" panose="02020603050405020304" pitchFamily="18" charset="0"/>
                <a:cs typeface="Times New Roman" panose="02020603050405020304" pitchFamily="18" charset="0"/>
                <a:sym typeface="Arial" panose="020B0604020202020204" pitchFamily="34" charset="0"/>
              </a:rPr>
              <a:t> </a:t>
            </a:r>
            <a:r>
              <a:rPr lang="en-US" sz="2400" dirty="0" err="1" smtClean="0">
                <a:solidFill>
                  <a:schemeClr val="tx1"/>
                </a:solidFill>
                <a:latin typeface="Times New Roman" panose="02020603050405020304" pitchFamily="18" charset="0"/>
                <a:cs typeface="Times New Roman" panose="02020603050405020304" pitchFamily="18" charset="0"/>
                <a:sym typeface="Arial" panose="020B0604020202020204" pitchFamily="34" charset="0"/>
              </a:rPr>
              <a:t>ông</a:t>
            </a:r>
            <a:r>
              <a:rPr lang="en-US" sz="2400" dirty="0" smtClean="0">
                <a:solidFill>
                  <a:schemeClr val="tx1"/>
                </a:solidFill>
                <a:latin typeface="Times New Roman" panose="02020603050405020304" pitchFamily="18" charset="0"/>
                <a:cs typeface="Times New Roman" panose="02020603050405020304" pitchFamily="18" charset="0"/>
                <a:sym typeface="Arial" panose="020B0604020202020204" pitchFamily="34" charset="0"/>
              </a:rPr>
              <a:t> </a:t>
            </a:r>
            <a:r>
              <a:rPr lang="en-US" sz="2400" dirty="0" err="1" smtClean="0">
                <a:solidFill>
                  <a:schemeClr val="tx1"/>
                </a:solidFill>
                <a:latin typeface="Times New Roman" panose="02020603050405020304" pitchFamily="18" charset="0"/>
                <a:cs typeface="Times New Roman" panose="02020603050405020304" pitchFamily="18" charset="0"/>
                <a:sym typeface="Arial" panose="020B0604020202020204" pitchFamily="34" charset="0"/>
              </a:rPr>
              <a:t>bà</a:t>
            </a:r>
            <a:r>
              <a:rPr lang="en-US" sz="2400" dirty="0" smtClean="0">
                <a:solidFill>
                  <a:schemeClr val="tx1"/>
                </a:solidFill>
                <a:latin typeface="Times New Roman" panose="02020603050405020304" pitchFamily="18" charset="0"/>
                <a:cs typeface="Times New Roman" panose="02020603050405020304" pitchFamily="18" charset="0"/>
                <a:sym typeface="Arial" panose="020B0604020202020204" pitchFamily="34" charset="0"/>
              </a:rPr>
              <a:t> </a:t>
            </a:r>
            <a:r>
              <a:rPr lang="en-US" sz="2400" dirty="0" err="1" smtClean="0">
                <a:solidFill>
                  <a:schemeClr val="tx1"/>
                </a:solidFill>
                <a:latin typeface="Times New Roman" panose="02020603050405020304" pitchFamily="18" charset="0"/>
                <a:cs typeface="Times New Roman" panose="02020603050405020304" pitchFamily="18" charset="0"/>
                <a:sym typeface="Arial" panose="020B0604020202020204" pitchFamily="34" charset="0"/>
              </a:rPr>
              <a:t>bố</a:t>
            </a:r>
            <a:r>
              <a:rPr lang="en-US" sz="2400" dirty="0" smtClean="0">
                <a:solidFill>
                  <a:schemeClr val="tx1"/>
                </a:solidFill>
                <a:latin typeface="Times New Roman" panose="02020603050405020304" pitchFamily="18" charset="0"/>
                <a:cs typeface="Times New Roman" panose="02020603050405020304" pitchFamily="18" charset="0"/>
                <a:sym typeface="Arial" panose="020B0604020202020204" pitchFamily="34" charset="0"/>
              </a:rPr>
              <a:t> </a:t>
            </a:r>
            <a:r>
              <a:rPr lang="en-US" sz="2400" dirty="0" err="1" smtClean="0">
                <a:solidFill>
                  <a:schemeClr val="tx1"/>
                </a:solidFill>
                <a:latin typeface="Times New Roman" panose="02020603050405020304" pitchFamily="18" charset="0"/>
                <a:cs typeface="Times New Roman" panose="02020603050405020304" pitchFamily="18" charset="0"/>
                <a:sym typeface="Arial" panose="020B0604020202020204" pitchFamily="34" charset="0"/>
              </a:rPr>
              <a:t>mẹ</a:t>
            </a:r>
            <a:r>
              <a:rPr lang="en-US" sz="2400" dirty="0" smtClean="0">
                <a:solidFill>
                  <a:schemeClr val="tx1"/>
                </a:solidFill>
                <a:latin typeface="Times New Roman" panose="02020603050405020304" pitchFamily="18" charset="0"/>
                <a:cs typeface="Times New Roman" panose="02020603050405020304" pitchFamily="18" charset="0"/>
                <a:sym typeface="Arial" panose="020B0604020202020204" pitchFamily="34" charset="0"/>
              </a:rPr>
              <a:t>.</a:t>
            </a:r>
          </a:p>
          <a:p>
            <a:pPr algn="just">
              <a:defRPr/>
            </a:pPr>
            <a:endParaRPr lang="en-US" sz="2400" dirty="0" smtClean="0">
              <a:latin typeface="+mj-lt"/>
              <a:cs typeface="Arial" panose="020B0604020202020204" pitchFamily="34" charset="0"/>
              <a:sym typeface="Arial" panose="020B0604020202020204" pitchFamily="34" charset="0"/>
            </a:endParaRPr>
          </a:p>
          <a:p>
            <a:pPr algn="just">
              <a:defRPr/>
            </a:pPr>
            <a:endParaRPr lang="en-US" sz="2400" dirty="0" smtClean="0">
              <a:latin typeface="+mj-lt"/>
              <a:cs typeface="Arial" panose="020B0604020202020204" pitchFamily="34" charset="0"/>
              <a:sym typeface="Arial" panose="020B0604020202020204" pitchFamily="34" charset="0"/>
            </a:endParaRPr>
          </a:p>
          <a:p>
            <a:pPr algn="just">
              <a:defRPr/>
            </a:pPr>
            <a:endParaRPr lang="vi-VN" sz="2400" dirty="0">
              <a:latin typeface="+mj-lt"/>
              <a:cs typeface="Arial" panose="020B0604020202020204" pitchFamily="34" charset="0"/>
              <a:sym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F:\nam hoc 21-22\hinhnen\images (26).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Box 2"/>
          <p:cNvSpPr txBox="1"/>
          <p:nvPr/>
        </p:nvSpPr>
        <p:spPr>
          <a:xfrm>
            <a:off x="3041650" y="2301875"/>
            <a:ext cx="6197530" cy="1077218"/>
          </a:xfrm>
          <a:prstGeom prst="rect">
            <a:avLst/>
          </a:prstGeom>
          <a:noFill/>
        </p:spPr>
        <p:txBody>
          <a:bodyPr wrap="none">
            <a:spAutoFit/>
          </a:bodyPr>
          <a:lstStyle/>
          <a:p>
            <a:pPr marL="514350" indent="-514350">
              <a:buFontTx/>
              <a:buAutoNum type="arabicPeriod"/>
              <a:defRPr/>
            </a:pPr>
            <a:r>
              <a:rPr lang="vi-VN" sz="3200" b="1" dirty="0">
                <a:solidFill>
                  <a:srgbClr val="FF0000"/>
                </a:solidFill>
                <a:latin typeface="+mj-lt"/>
                <a:cs typeface="Arial" panose="020B0604020202020204" pitchFamily="34" charset="0"/>
                <a:sym typeface="Arial" panose="020B0604020202020204" pitchFamily="34" charset="0"/>
              </a:rPr>
              <a:t>Ổn định tổ chức, gây hứng thú:</a:t>
            </a:r>
          </a:p>
          <a:p>
            <a:pPr marL="514350" indent="-514350">
              <a:defRPr/>
            </a:pPr>
            <a:r>
              <a:rPr lang="en-US" sz="3200" b="1" dirty="0" smtClean="0">
                <a:solidFill>
                  <a:srgbClr val="FF0000"/>
                </a:solidFill>
                <a:latin typeface="+mj-lt"/>
                <a:cs typeface="Arial" panose="020B0604020202020204" pitchFamily="34" charset="0"/>
                <a:sym typeface="Arial" panose="020B0604020202020204" pitchFamily="34" charset="0"/>
              </a:rPr>
              <a:t>    </a:t>
            </a:r>
            <a:r>
              <a:rPr lang="vi-VN" sz="3200" b="1" dirty="0" smtClean="0">
                <a:solidFill>
                  <a:srgbClr val="FF0000"/>
                </a:solidFill>
                <a:latin typeface="+mj-lt"/>
                <a:cs typeface="Arial" panose="020B0604020202020204" pitchFamily="34" charset="0"/>
                <a:sym typeface="Arial" panose="020B0604020202020204" pitchFamily="34" charset="0"/>
              </a:rPr>
              <a:t>- </a:t>
            </a:r>
            <a:r>
              <a:rPr lang="vi-VN" sz="3200" b="1" dirty="0">
                <a:solidFill>
                  <a:srgbClr val="FF0000"/>
                </a:solidFill>
                <a:latin typeface="+mj-lt"/>
                <a:cs typeface="Arial" panose="020B0604020202020204" pitchFamily="34" charset="0"/>
                <a:sym typeface="Arial" panose="020B0604020202020204" pitchFamily="34" charset="0"/>
              </a:rPr>
              <a:t>Cô và trẻ hát bài hát: </a:t>
            </a:r>
            <a:r>
              <a:rPr lang="vi-VN" sz="3200" b="1" dirty="0" smtClean="0">
                <a:solidFill>
                  <a:srgbClr val="FF0000"/>
                </a:solidFill>
                <a:latin typeface="+mj-lt"/>
                <a:cs typeface="Arial" panose="020B0604020202020204" pitchFamily="34" charset="0"/>
                <a:sym typeface="Arial" panose="020B0604020202020204" pitchFamily="34" charset="0"/>
              </a:rPr>
              <a:t>“</a:t>
            </a:r>
            <a:r>
              <a:rPr lang="en-US" sz="3200" b="1" dirty="0" smtClean="0">
                <a:solidFill>
                  <a:srgbClr val="FF0000"/>
                </a:solidFill>
                <a:latin typeface="+mj-lt"/>
                <a:cs typeface="Arial" panose="020B0604020202020204" pitchFamily="34" charset="0"/>
                <a:sym typeface="Arial" panose="020B0604020202020204" pitchFamily="34" charset="0"/>
              </a:rPr>
              <a:t> </a:t>
            </a:r>
            <a:r>
              <a:rPr lang="en-US" sz="3200" b="1" dirty="0" err="1" smtClean="0">
                <a:solidFill>
                  <a:srgbClr val="FF0000"/>
                </a:solidFill>
                <a:latin typeface="Times New Roman" panose="02020603050405020304" pitchFamily="18" charset="0"/>
                <a:cs typeface="Times New Roman" panose="02020603050405020304" pitchFamily="18" charset="0"/>
                <a:sym typeface="Arial" panose="020B0604020202020204" pitchFamily="34" charset="0"/>
              </a:rPr>
              <a:t>Quả</a:t>
            </a:r>
            <a:r>
              <a:rPr lang="en-US" sz="3200" b="1" dirty="0" smtClean="0">
                <a:solidFill>
                  <a:srgbClr val="FF0000"/>
                </a:solidFill>
                <a:latin typeface="Times New Roman" panose="02020603050405020304" pitchFamily="18" charset="0"/>
                <a:cs typeface="Times New Roman" panose="02020603050405020304" pitchFamily="18" charset="0"/>
                <a:sym typeface="Arial" panose="020B0604020202020204" pitchFamily="34" charset="0"/>
              </a:rPr>
              <a:t> </a:t>
            </a:r>
            <a:r>
              <a:rPr lang="vi-VN" sz="3200" b="1" dirty="0" smtClean="0">
                <a:solidFill>
                  <a:srgbClr val="FF0000"/>
                </a:solidFill>
                <a:latin typeface="+mj-lt"/>
                <a:cs typeface="Arial" panose="020B0604020202020204" pitchFamily="34" charset="0"/>
                <a:sym typeface="Arial" panose="020B0604020202020204" pitchFamily="34" charset="0"/>
              </a:rPr>
              <a:t>”</a:t>
            </a:r>
            <a:endParaRPr lang="vi-VN" sz="3200" b="1" dirty="0">
              <a:solidFill>
                <a:srgbClr val="FF0000"/>
              </a:solidFill>
              <a:latin typeface="+mj-lt"/>
              <a:cs typeface="Arial" panose="020B0604020202020204" pitchFamily="34" charset="0"/>
              <a:sym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F:\nam hoc 21-22\hinhnen\images (26).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Box 2"/>
          <p:cNvSpPr txBox="1"/>
          <p:nvPr/>
        </p:nvSpPr>
        <p:spPr>
          <a:xfrm>
            <a:off x="3041650" y="2301875"/>
            <a:ext cx="6391275" cy="584200"/>
          </a:xfrm>
          <a:prstGeom prst="rect">
            <a:avLst/>
          </a:prstGeom>
          <a:noFill/>
        </p:spPr>
        <p:txBody>
          <a:bodyPr wrap="none">
            <a:spAutoFit/>
          </a:bodyPr>
          <a:lstStyle/>
          <a:p>
            <a:pPr>
              <a:defRPr/>
            </a:pPr>
            <a:r>
              <a:rPr lang="en-US" sz="3200" b="1" dirty="0">
                <a:solidFill>
                  <a:srgbClr val="FF0000"/>
                </a:solidFill>
                <a:latin typeface="Times New Roman" panose="02020603050405020304" pitchFamily="18" charset="0"/>
                <a:cs typeface="Times New Roman" panose="02020603050405020304" pitchFamily="18" charset="0"/>
                <a:sym typeface="Arial" panose="020B0604020202020204" pitchFamily="34" charset="0"/>
              </a:rPr>
              <a:t>2. </a:t>
            </a:r>
            <a:r>
              <a:rPr lang="en-US" sz="3200" b="1" dirty="0" err="1">
                <a:solidFill>
                  <a:srgbClr val="FF0000"/>
                </a:solidFill>
                <a:latin typeface="Times New Roman" panose="02020603050405020304" pitchFamily="18" charset="0"/>
                <a:cs typeface="Times New Roman" panose="02020603050405020304" pitchFamily="18" charset="0"/>
                <a:sym typeface="Arial" panose="020B0604020202020204" pitchFamily="34" charset="0"/>
              </a:rPr>
              <a:t>Phương</a:t>
            </a:r>
            <a:r>
              <a:rPr lang="en-US" sz="3200" b="1" dirty="0">
                <a:solidFill>
                  <a:srgbClr val="FF0000"/>
                </a:solidFill>
                <a:latin typeface="Times New Roman" panose="02020603050405020304" pitchFamily="18" charset="0"/>
                <a:cs typeface="Times New Roman" panose="02020603050405020304" pitchFamily="18" charset="0"/>
                <a:sym typeface="Arial" panose="020B0604020202020204" pitchFamily="34" charset="0"/>
              </a:rPr>
              <a:t> </a:t>
            </a:r>
            <a:r>
              <a:rPr lang="en-US" sz="3200" b="1" dirty="0" err="1">
                <a:solidFill>
                  <a:srgbClr val="FF0000"/>
                </a:solidFill>
                <a:latin typeface="Times New Roman" panose="02020603050405020304" pitchFamily="18" charset="0"/>
                <a:cs typeface="Times New Roman" panose="02020603050405020304" pitchFamily="18" charset="0"/>
                <a:sym typeface="Arial" panose="020B0604020202020204" pitchFamily="34" charset="0"/>
              </a:rPr>
              <a:t>pháp</a:t>
            </a:r>
            <a:r>
              <a:rPr lang="en-US" sz="3200" b="1" dirty="0">
                <a:solidFill>
                  <a:srgbClr val="FF0000"/>
                </a:solidFill>
                <a:latin typeface="Times New Roman" panose="02020603050405020304" pitchFamily="18" charset="0"/>
                <a:cs typeface="Times New Roman" panose="02020603050405020304" pitchFamily="18" charset="0"/>
                <a:sym typeface="Arial" panose="020B0604020202020204" pitchFamily="34" charset="0"/>
              </a:rPr>
              <a:t>, </a:t>
            </a:r>
            <a:r>
              <a:rPr lang="en-US" sz="3200" b="1" dirty="0" err="1">
                <a:solidFill>
                  <a:srgbClr val="FF0000"/>
                </a:solidFill>
                <a:latin typeface="Times New Roman" panose="02020603050405020304" pitchFamily="18" charset="0"/>
                <a:cs typeface="Times New Roman" panose="02020603050405020304" pitchFamily="18" charset="0"/>
                <a:sym typeface="Arial" panose="020B0604020202020204" pitchFamily="34" charset="0"/>
              </a:rPr>
              <a:t>hình</a:t>
            </a:r>
            <a:r>
              <a:rPr lang="en-US" sz="3200" b="1" dirty="0">
                <a:solidFill>
                  <a:srgbClr val="FF0000"/>
                </a:solidFill>
                <a:latin typeface="Times New Roman" panose="02020603050405020304" pitchFamily="18" charset="0"/>
                <a:cs typeface="Times New Roman" panose="02020603050405020304" pitchFamily="18" charset="0"/>
                <a:sym typeface="Arial" panose="020B0604020202020204" pitchFamily="34" charset="0"/>
              </a:rPr>
              <a:t> </a:t>
            </a:r>
            <a:r>
              <a:rPr lang="en-US" sz="3200" b="1" dirty="0" err="1">
                <a:solidFill>
                  <a:srgbClr val="FF0000"/>
                </a:solidFill>
                <a:latin typeface="Times New Roman" panose="02020603050405020304" pitchFamily="18" charset="0"/>
                <a:cs typeface="Times New Roman" panose="02020603050405020304" pitchFamily="18" charset="0"/>
                <a:sym typeface="Arial" panose="020B0604020202020204" pitchFamily="34" charset="0"/>
              </a:rPr>
              <a:t>thức</a:t>
            </a:r>
            <a:r>
              <a:rPr lang="en-US" sz="3200" b="1" dirty="0">
                <a:solidFill>
                  <a:srgbClr val="FF0000"/>
                </a:solidFill>
                <a:latin typeface="Times New Roman" panose="02020603050405020304" pitchFamily="18" charset="0"/>
                <a:cs typeface="Times New Roman" panose="02020603050405020304" pitchFamily="18" charset="0"/>
                <a:sym typeface="Arial" panose="020B0604020202020204" pitchFamily="34" charset="0"/>
              </a:rPr>
              <a:t> </a:t>
            </a:r>
            <a:r>
              <a:rPr lang="en-US" sz="3200" b="1" dirty="0" err="1">
                <a:solidFill>
                  <a:srgbClr val="FF0000"/>
                </a:solidFill>
                <a:latin typeface="Times New Roman" panose="02020603050405020304" pitchFamily="18" charset="0"/>
                <a:cs typeface="Times New Roman" panose="02020603050405020304" pitchFamily="18" charset="0"/>
                <a:sym typeface="Arial" panose="020B0604020202020204" pitchFamily="34" charset="0"/>
              </a:rPr>
              <a:t>tổ</a:t>
            </a:r>
            <a:r>
              <a:rPr lang="en-US" sz="3200" b="1" dirty="0">
                <a:solidFill>
                  <a:srgbClr val="FF0000"/>
                </a:solidFill>
                <a:latin typeface="Times New Roman" panose="02020603050405020304" pitchFamily="18" charset="0"/>
                <a:cs typeface="Times New Roman" panose="02020603050405020304" pitchFamily="18" charset="0"/>
                <a:sym typeface="Arial" panose="020B0604020202020204" pitchFamily="34" charset="0"/>
              </a:rPr>
              <a:t> </a:t>
            </a:r>
            <a:r>
              <a:rPr lang="en-US" sz="3200" b="1" dirty="0" err="1">
                <a:solidFill>
                  <a:srgbClr val="FF0000"/>
                </a:solidFill>
                <a:latin typeface="Times New Roman" panose="02020603050405020304" pitchFamily="18" charset="0"/>
                <a:cs typeface="Times New Roman" panose="02020603050405020304" pitchFamily="18" charset="0"/>
                <a:sym typeface="Arial" panose="020B0604020202020204" pitchFamily="34" charset="0"/>
              </a:rPr>
              <a:t>chức</a:t>
            </a:r>
            <a:r>
              <a:rPr lang="vi-VN" sz="3200" b="1" dirty="0">
                <a:solidFill>
                  <a:srgbClr val="FF0000"/>
                </a:solidFill>
                <a:latin typeface="+mj-lt"/>
                <a:cs typeface="Arial" panose="020B0604020202020204" pitchFamily="34" charset="0"/>
                <a:sym typeface="Arial" panose="020B0604020202020204" pitchFamily="34" charset="0"/>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3" descr="F:\nam hoc 21-22\hinhnen\anh-background-mam-non_040108713.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12192000" cy="7116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4"/>
          <p:cNvSpPr txBox="1"/>
          <p:nvPr/>
        </p:nvSpPr>
        <p:spPr>
          <a:xfrm>
            <a:off x="4606925" y="134938"/>
            <a:ext cx="3948517" cy="769441"/>
          </a:xfrm>
          <a:prstGeom prst="rect">
            <a:avLst/>
          </a:prstGeom>
          <a:noFill/>
        </p:spPr>
        <p:txBody>
          <a:bodyPr wrap="none">
            <a:spAutoFit/>
          </a:bodyPr>
          <a:lstStyle/>
          <a:p>
            <a:pPr>
              <a:defRPr/>
            </a:pPr>
            <a:r>
              <a:rPr lang="en-US" sz="4400" b="1" dirty="0" err="1" smtClean="0">
                <a:solidFill>
                  <a:srgbClr val="FF0000"/>
                </a:solidFill>
                <a:latin typeface="Times New Roman" panose="02020603050405020304" pitchFamily="18" charset="0"/>
                <a:cs typeface="Times New Roman" panose="02020603050405020304" pitchFamily="18" charset="0"/>
                <a:sym typeface="Arial" panose="020B0604020202020204" pitchFamily="34" charset="0"/>
              </a:rPr>
              <a:t>Chùm</a:t>
            </a:r>
            <a:r>
              <a:rPr lang="en-US" sz="4400" b="1" dirty="0" smtClean="0">
                <a:solidFill>
                  <a:srgbClr val="FF0000"/>
                </a:solidFill>
                <a:latin typeface="Times New Roman" panose="02020603050405020304" pitchFamily="18" charset="0"/>
                <a:cs typeface="Times New Roman" panose="02020603050405020304" pitchFamily="18" charset="0"/>
                <a:sym typeface="Arial" panose="020B0604020202020204" pitchFamily="34" charset="0"/>
              </a:rPr>
              <a:t> </a:t>
            </a:r>
            <a:r>
              <a:rPr lang="en-US" sz="4400" b="1" dirty="0" err="1" smtClean="0">
                <a:solidFill>
                  <a:srgbClr val="FF0000"/>
                </a:solidFill>
                <a:latin typeface="Times New Roman" panose="02020603050405020304" pitchFamily="18" charset="0"/>
                <a:cs typeface="Times New Roman" panose="02020603050405020304" pitchFamily="18" charset="0"/>
                <a:sym typeface="Arial" panose="020B0604020202020204" pitchFamily="34" charset="0"/>
              </a:rPr>
              <a:t>quả</a:t>
            </a:r>
            <a:r>
              <a:rPr lang="en-US" sz="4400" b="1" dirty="0" smtClean="0">
                <a:solidFill>
                  <a:srgbClr val="FF0000"/>
                </a:solidFill>
                <a:latin typeface="Times New Roman" panose="02020603050405020304" pitchFamily="18" charset="0"/>
                <a:cs typeface="Times New Roman" panose="02020603050405020304" pitchFamily="18" charset="0"/>
                <a:sym typeface="Arial" panose="020B0604020202020204" pitchFamily="34" charset="0"/>
              </a:rPr>
              <a:t> </a:t>
            </a:r>
            <a:r>
              <a:rPr lang="en-US" sz="4400" b="1" dirty="0" err="1" smtClean="0">
                <a:solidFill>
                  <a:srgbClr val="FF0000"/>
                </a:solidFill>
                <a:latin typeface="Times New Roman" panose="02020603050405020304" pitchFamily="18" charset="0"/>
                <a:cs typeface="Times New Roman" panose="02020603050405020304" pitchFamily="18" charset="0"/>
                <a:sym typeface="Arial" panose="020B0604020202020204" pitchFamily="34" charset="0"/>
              </a:rPr>
              <a:t>ngọt</a:t>
            </a:r>
            <a:endParaRPr lang="vi-VN" sz="4400" b="1" dirty="0">
              <a:solidFill>
                <a:srgbClr val="FF0000"/>
              </a:solidFill>
              <a:latin typeface="Times New Roman" panose="02020603050405020304" pitchFamily="18" charset="0"/>
              <a:cs typeface="Times New Roman" panose="02020603050405020304" pitchFamily="18" charset="0"/>
              <a:sym typeface="Arial" panose="020B0604020202020204" pitchFamily="34" charset="0"/>
            </a:endParaRPr>
          </a:p>
        </p:txBody>
      </p:sp>
      <p:sp>
        <p:nvSpPr>
          <p:cNvPr id="7" name="TextBox 6"/>
          <p:cNvSpPr txBox="1"/>
          <p:nvPr/>
        </p:nvSpPr>
        <p:spPr>
          <a:xfrm>
            <a:off x="1706880" y="1478280"/>
            <a:ext cx="8839200" cy="4524315"/>
          </a:xfrm>
          <a:prstGeom prst="rect">
            <a:avLst/>
          </a:prstGeom>
          <a:noFill/>
        </p:spPr>
        <p:txBody>
          <a:bodyPr wrap="square">
            <a:spAutoFit/>
          </a:bodyPr>
          <a:lstStyle/>
          <a:p>
            <a:pPr algn="ctr">
              <a:defRPr/>
            </a:pPr>
            <a:r>
              <a:rPr lang="vi-VN" sz="3200" b="1" dirty="0" smtClean="0">
                <a:latin typeface="+mj-lt"/>
              </a:rPr>
              <a:t>Rung rinh chùm quả mùa xuân</a:t>
            </a:r>
            <a:br>
              <a:rPr lang="vi-VN" sz="3200" b="1" dirty="0" smtClean="0">
                <a:latin typeface="+mj-lt"/>
              </a:rPr>
            </a:br>
            <a:r>
              <a:rPr lang="vi-VN" sz="3200" b="1" dirty="0" smtClean="0">
                <a:latin typeface="+mj-lt"/>
              </a:rPr>
              <a:t>Nhìn xa thì ấm, nhìn gần thì no</a:t>
            </a:r>
            <a:br>
              <a:rPr lang="vi-VN" sz="3200" b="1" dirty="0" smtClean="0">
                <a:latin typeface="+mj-lt"/>
              </a:rPr>
            </a:br>
            <a:r>
              <a:rPr lang="vi-VN" sz="3200" b="1" dirty="0" smtClean="0">
                <a:latin typeface="+mj-lt"/>
              </a:rPr>
              <a:t>Quả nào quả ấy tròn vo</a:t>
            </a:r>
            <a:br>
              <a:rPr lang="vi-VN" sz="3200" b="1" dirty="0" smtClean="0">
                <a:latin typeface="+mj-lt"/>
              </a:rPr>
            </a:br>
            <a:r>
              <a:rPr lang="vi-VN" sz="3200" b="1" dirty="0" smtClean="0">
                <a:latin typeface="+mj-lt"/>
              </a:rPr>
              <a:t>Cành la, cành bỗng thơm tho khắp vườn</a:t>
            </a:r>
            <a:br>
              <a:rPr lang="vi-VN" sz="3200" b="1" dirty="0" smtClean="0">
                <a:latin typeface="+mj-lt"/>
              </a:rPr>
            </a:br>
            <a:r>
              <a:rPr lang="vi-VN" sz="3200" b="1" dirty="0" smtClean="0">
                <a:latin typeface="+mj-lt"/>
              </a:rPr>
              <a:t>Tay ông năm ấy trồng ươm</a:t>
            </a:r>
            <a:br>
              <a:rPr lang="vi-VN" sz="3200" b="1" dirty="0" smtClean="0">
                <a:latin typeface="+mj-lt"/>
              </a:rPr>
            </a:br>
            <a:r>
              <a:rPr lang="vi-VN" sz="3200" b="1" dirty="0" smtClean="0">
                <a:latin typeface="+mj-lt"/>
              </a:rPr>
              <a:t>Bây giờ cháu hái quả thơm biếu bà.</a:t>
            </a:r>
          </a:p>
          <a:p>
            <a:pPr algn="ctr"/>
            <a:endParaRPr lang="en-US" sz="3200" b="1" i="1" dirty="0" smtClean="0">
              <a:latin typeface="+mj-lt"/>
            </a:endParaRPr>
          </a:p>
          <a:p>
            <a:pPr algn="ctr"/>
            <a:r>
              <a:rPr lang="vi-VN" sz="3200" b="1" i="1" dirty="0" smtClean="0">
                <a:latin typeface="+mj-lt"/>
              </a:rPr>
              <a:t>Tác giả: Tạ Hữu Nguyên.</a:t>
            </a:r>
            <a:endParaRPr lang="vi-VN" sz="3200" b="1" dirty="0" smtClean="0">
              <a:latin typeface="+mj-lt"/>
            </a:endParaRPr>
          </a:p>
          <a:p>
            <a:pPr>
              <a:defRPr/>
            </a:pPr>
            <a:endParaRPr lang="vi-VN" sz="3200" b="1" dirty="0">
              <a:solidFill>
                <a:srgbClr val="002060"/>
              </a:solidFill>
              <a:latin typeface="+mj-lt"/>
              <a:cs typeface="Arial" panose="020B0604020202020204" pitchFamily="34" charset="0"/>
              <a:sym typeface="Arial" panose="020B0604020202020204" pitchFamily="34" charset="0"/>
            </a:endParaRPr>
          </a:p>
        </p:txBody>
      </p:sp>
      <p:pic>
        <p:nvPicPr>
          <p:cNvPr id="6" name="Chùm-quả-ngọt.mp3">
            <a:hlinkClick r:id="" action="ppaction://media"/>
          </p:cNvPr>
          <p:cNvPicPr>
            <a:picLocks noRot="1" noChangeAspect="1"/>
          </p:cNvPicPr>
          <p:nvPr>
            <a:audioFile r:link="rId2"/>
            <p:extLst>
              <p:ext uri="{DAA4B4D4-6D71-4841-9C94-3DE7FCFB9230}">
                <p14:media xmlns:p14="http://schemas.microsoft.com/office/powerpoint/2010/main" r:link="rId1"/>
              </p:ext>
            </p:extLst>
          </p:nvPr>
        </p:nvPicPr>
        <p:blipFill>
          <a:blip r:embed="rId5"/>
          <a:stretch>
            <a:fillRect/>
          </a:stretch>
        </p:blipFill>
        <p:spPr>
          <a:xfrm>
            <a:off x="11521440" y="6735762"/>
            <a:ext cx="244475" cy="244475"/>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heel(4)">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p:cTn id="12" dur="500" fill="hold"/>
                                        <p:tgtEl>
                                          <p:spTgt spid="7"/>
                                        </p:tgtEl>
                                        <p:attrNameLst>
                                          <p:attrName>ppt_w</p:attrName>
                                        </p:attrNameLst>
                                      </p:cBhvr>
                                      <p:tavLst>
                                        <p:tav tm="0">
                                          <p:val>
                                            <p:fltVal val="0"/>
                                          </p:val>
                                        </p:tav>
                                        <p:tav tm="100000">
                                          <p:val>
                                            <p:strVal val="#ppt_w"/>
                                          </p:val>
                                        </p:tav>
                                      </p:tavLst>
                                    </p:anim>
                                    <p:anim calcmode="lin" valueType="num">
                                      <p:cBhvr>
                                        <p:cTn id="13" dur="500" fill="hold"/>
                                        <p:tgtEl>
                                          <p:spTgt spid="7"/>
                                        </p:tgtEl>
                                        <p:attrNameLst>
                                          <p:attrName>ppt_h</p:attrName>
                                        </p:attrNameLst>
                                      </p:cBhvr>
                                      <p:tavLst>
                                        <p:tav tm="0">
                                          <p:val>
                                            <p:fltVal val="0"/>
                                          </p:val>
                                        </p:tav>
                                        <p:tav tm="100000">
                                          <p:val>
                                            <p:strVal val="#ppt_h"/>
                                          </p:val>
                                        </p:tav>
                                      </p:tavLst>
                                    </p:anim>
                                    <p:animEffect transition="in" filter="fade">
                                      <p:cBhvr>
                                        <p:cTn id="14" dur="500"/>
                                        <p:tgtEl>
                                          <p:spTgt spid="7"/>
                                        </p:tgtEl>
                                      </p:cBhvr>
                                    </p:animEffect>
                                  </p:childTnLst>
                                </p:cTn>
                              </p:par>
                            </p:childTnLst>
                          </p:cTn>
                        </p:par>
                        <p:par>
                          <p:cTn id="15" fill="hold">
                            <p:stCondLst>
                              <p:cond delay="500"/>
                            </p:stCondLst>
                            <p:childTnLst>
                              <p:par>
                                <p:cTn id="16" presetID="1" presetClass="mediacall" presetSubtype="0" fill="hold" nodeType="afterEffect">
                                  <p:stCondLst>
                                    <p:cond delay="0"/>
                                  </p:stCondLst>
                                  <p:childTnLst>
                                    <p:cmd type="call" cmd="playFrom(0.0)">
                                      <p:cBhvr>
                                        <p:cTn id="17" dur="61003" fill="hold"/>
                                        <p:tgtEl>
                                          <p:spTgt spid="6"/>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18" fill="hold" display="0">
                  <p:stCondLst>
                    <p:cond delay="indefinite"/>
                  </p:stCondLst>
                  <p:endCondLst>
                    <p:cond evt="onNext" delay="0">
                      <p:tgtEl>
                        <p:sldTgt/>
                      </p:tgtEl>
                    </p:cond>
                    <p:cond evt="onPrev" delay="0">
                      <p:tgtEl>
                        <p:sldTgt/>
                      </p:tgtEl>
                    </p:cond>
                    <p:cond evt="onStopAudio" delay="0">
                      <p:tgtEl>
                        <p:sldTgt/>
                      </p:tgtEl>
                    </p:cond>
                  </p:endCondLst>
                </p:cTn>
                <p:tgtEl>
                  <p:spTgt spid="6"/>
                </p:tgtEl>
              </p:cMediaNode>
            </p:audio>
          </p:childTnLst>
        </p:cTn>
      </p:par>
    </p:tnLst>
    <p:bldLst>
      <p:bldP spid="5" grpId="0"/>
      <p:bldP spid="7"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https://f6-zpcloud.zdn.vn/7108051126010505236/d10afba9adca62943bdb.jpg"/>
          <p:cNvPicPr>
            <a:picLocks noChangeAspect="1" noChangeArrowheads="1"/>
          </p:cNvPicPr>
          <p:nvPr/>
        </p:nvPicPr>
        <p:blipFill>
          <a:blip r:embed="rId4"/>
          <a:srcRect/>
          <a:stretch>
            <a:fillRect/>
          </a:stretch>
        </p:blipFill>
        <p:spPr bwMode="auto">
          <a:xfrm>
            <a:off x="0" y="51949"/>
            <a:ext cx="12192000" cy="6821440"/>
          </a:xfrm>
          <a:prstGeom prst="rect">
            <a:avLst/>
          </a:prstGeom>
          <a:noFill/>
        </p:spPr>
      </p:pic>
      <p:sp>
        <p:nvSpPr>
          <p:cNvPr id="4" name="Rectangle 3"/>
          <p:cNvSpPr/>
          <p:nvPr/>
        </p:nvSpPr>
        <p:spPr>
          <a:xfrm>
            <a:off x="0" y="5796171"/>
            <a:ext cx="6096000" cy="1077218"/>
          </a:xfrm>
          <a:prstGeom prst="rect">
            <a:avLst/>
          </a:prstGeom>
        </p:spPr>
        <p:txBody>
          <a:bodyPr>
            <a:spAutoFit/>
          </a:bodyPr>
          <a:lstStyle/>
          <a:p>
            <a:r>
              <a:rPr lang="vi-VN" sz="3200" b="1" dirty="0" smtClean="0">
                <a:latin typeface="+mj-lt"/>
              </a:rPr>
              <a:t>Rung rinh chùm quả mùa xuân</a:t>
            </a:r>
            <a:br>
              <a:rPr lang="vi-VN" sz="3200" b="1" dirty="0" smtClean="0">
                <a:latin typeface="+mj-lt"/>
              </a:rPr>
            </a:br>
            <a:r>
              <a:rPr lang="vi-VN" sz="3200" b="1" dirty="0" smtClean="0">
                <a:latin typeface="+mj-lt"/>
              </a:rPr>
              <a:t>Nhìn xa thì ấm, nhìn gần thì no</a:t>
            </a:r>
            <a:endParaRPr lang="en-US" sz="3200" dirty="0">
              <a:latin typeface="+mj-lt"/>
            </a:endParaRPr>
          </a:p>
        </p:txBody>
      </p:sp>
      <p:pic>
        <p:nvPicPr>
          <p:cNvPr id="5" name="đoạn 1.chum qua ngot.mp3">
            <a:hlinkClick r:id="" action="ppaction://media"/>
          </p:cNvPr>
          <p:cNvPicPr>
            <a:picLocks noRot="1" noChangeAspect="1"/>
          </p:cNvPicPr>
          <p:nvPr>
            <a:audioFile r:link="rId2"/>
            <p:extLst>
              <p:ext uri="{DAA4B4D4-6D71-4841-9C94-3DE7FCFB9230}">
                <p14:media xmlns:p14="http://schemas.microsoft.com/office/powerpoint/2010/main" r:link="rId1"/>
              </p:ext>
            </p:extLst>
          </p:nvPr>
        </p:nvPicPr>
        <p:blipFill>
          <a:blip r:embed="rId5"/>
          <a:stretch>
            <a:fillRect/>
          </a:stretch>
        </p:blipFill>
        <p:spPr>
          <a:xfrm>
            <a:off x="350520" y="6628914"/>
            <a:ext cx="244475" cy="244475"/>
          </a:xfrm>
          <a:prstGeom prst="rect">
            <a:avLst/>
          </a:prstGeom>
        </p:spPr>
      </p:pic>
      <p:sp>
        <p:nvSpPr>
          <p:cNvPr id="6" name="Rectangle 5"/>
          <p:cNvSpPr/>
          <p:nvPr/>
        </p:nvSpPr>
        <p:spPr>
          <a:xfrm>
            <a:off x="4678680" y="0"/>
            <a:ext cx="3262432" cy="646331"/>
          </a:xfrm>
          <a:prstGeom prst="rect">
            <a:avLst/>
          </a:prstGeom>
        </p:spPr>
        <p:txBody>
          <a:bodyPr wrap="none">
            <a:spAutoFit/>
          </a:bodyPr>
          <a:lstStyle/>
          <a:p>
            <a:pPr>
              <a:defRPr/>
            </a:pPr>
            <a:r>
              <a:rPr lang="en-US" sz="3600" b="1" dirty="0" err="1" smtClean="0">
                <a:solidFill>
                  <a:srgbClr val="FF0000"/>
                </a:solidFill>
                <a:latin typeface="Times New Roman" panose="02020603050405020304" pitchFamily="18" charset="0"/>
                <a:cs typeface="Times New Roman" panose="02020603050405020304" pitchFamily="18" charset="0"/>
                <a:sym typeface="Arial" panose="020B0604020202020204" pitchFamily="34" charset="0"/>
              </a:rPr>
              <a:t>Chùm</a:t>
            </a:r>
            <a:r>
              <a:rPr lang="en-US" sz="3600" b="1" dirty="0" smtClean="0">
                <a:solidFill>
                  <a:srgbClr val="FF0000"/>
                </a:solidFill>
                <a:latin typeface="Times New Roman" panose="02020603050405020304" pitchFamily="18" charset="0"/>
                <a:cs typeface="Times New Roman" panose="02020603050405020304" pitchFamily="18" charset="0"/>
                <a:sym typeface="Arial" panose="020B0604020202020204" pitchFamily="34" charset="0"/>
              </a:rPr>
              <a:t> </a:t>
            </a:r>
            <a:r>
              <a:rPr lang="en-US" sz="3600" b="1" dirty="0" err="1" smtClean="0">
                <a:solidFill>
                  <a:srgbClr val="FF0000"/>
                </a:solidFill>
                <a:latin typeface="Times New Roman" panose="02020603050405020304" pitchFamily="18" charset="0"/>
                <a:cs typeface="Times New Roman" panose="02020603050405020304" pitchFamily="18" charset="0"/>
                <a:sym typeface="Arial" panose="020B0604020202020204" pitchFamily="34" charset="0"/>
              </a:rPr>
              <a:t>quả</a:t>
            </a:r>
            <a:r>
              <a:rPr lang="en-US" sz="3600" b="1" dirty="0" smtClean="0">
                <a:solidFill>
                  <a:srgbClr val="FF0000"/>
                </a:solidFill>
                <a:latin typeface="Times New Roman" panose="02020603050405020304" pitchFamily="18" charset="0"/>
                <a:cs typeface="Times New Roman" panose="02020603050405020304" pitchFamily="18" charset="0"/>
                <a:sym typeface="Arial" panose="020B0604020202020204" pitchFamily="34" charset="0"/>
              </a:rPr>
              <a:t> </a:t>
            </a:r>
            <a:r>
              <a:rPr lang="en-US" sz="3600" b="1" dirty="0" err="1" smtClean="0">
                <a:solidFill>
                  <a:srgbClr val="FF0000"/>
                </a:solidFill>
                <a:latin typeface="Times New Roman" panose="02020603050405020304" pitchFamily="18" charset="0"/>
                <a:cs typeface="Times New Roman" panose="02020603050405020304" pitchFamily="18" charset="0"/>
                <a:sym typeface="Arial" panose="020B0604020202020204" pitchFamily="34" charset="0"/>
              </a:rPr>
              <a:t>ngọt</a:t>
            </a:r>
            <a:endParaRPr lang="vi-VN" sz="3600" b="1" dirty="0">
              <a:solidFill>
                <a:srgbClr val="FF0000"/>
              </a:solidFill>
              <a:latin typeface="Times New Roman" panose="02020603050405020304" pitchFamily="18" charset="0"/>
              <a:cs typeface="Times New Roman" panose="02020603050405020304" pitchFamily="18" charset="0"/>
              <a:sym typeface="Arial" panose="020B0604020202020204" pitchFamily="34" charset="0"/>
            </a:endParaRPr>
          </a:p>
        </p:txBody>
      </p:sp>
    </p:spTree>
  </p:cSld>
  <p:clrMapOvr>
    <a:masterClrMapping/>
  </p:clrMapOvr>
  <p:timing>
    <p:tnLst>
      <p:par>
        <p:cTn id="1" dur="indefinite" restart="never" nodeType="tmRoot">
          <p:childTnLst>
            <p:audio>
              <p:cMediaNode>
                <p:cTn id="2" fill="hold" display="0">
                  <p:stCondLst>
                    <p:cond delay="indefinite"/>
                  </p:stCondLst>
                  <p:endCondLst>
                    <p:cond evt="onNext" delay="0">
                      <p:tgtEl>
                        <p:sldTgt/>
                      </p:tgtEl>
                    </p:cond>
                    <p:cond evt="onPrev" delay="0">
                      <p:tgtEl>
                        <p:sldTgt/>
                      </p:tgtEl>
                    </p:cond>
                    <p:cond evt="onStopAudio" delay="0">
                      <p:tgtEl>
                        <p:sldTgt/>
                      </p:tgtEl>
                    </p:cond>
                  </p:endCondLst>
                </p:cTn>
                <p:tgtEl>
                  <p:spTgt spid="5"/>
                </p:tgtEl>
              </p:cMediaNode>
            </p:audio>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descr="https://f6-zpcloud.zdn.vn/627929933822628711/4cc59861ce02015c5813.jpg"/>
          <p:cNvPicPr>
            <a:picLocks noChangeAspect="1" noChangeArrowheads="1"/>
          </p:cNvPicPr>
          <p:nvPr/>
        </p:nvPicPr>
        <p:blipFill>
          <a:blip r:embed="rId4"/>
          <a:srcRect/>
          <a:stretch>
            <a:fillRect/>
          </a:stretch>
        </p:blipFill>
        <p:spPr bwMode="auto">
          <a:xfrm>
            <a:off x="0" y="1"/>
            <a:ext cx="12202490" cy="6858000"/>
          </a:xfrm>
          <a:prstGeom prst="rect">
            <a:avLst/>
          </a:prstGeom>
          <a:noFill/>
        </p:spPr>
      </p:pic>
      <p:sp>
        <p:nvSpPr>
          <p:cNvPr id="3" name="Rectangle 2"/>
          <p:cNvSpPr/>
          <p:nvPr/>
        </p:nvSpPr>
        <p:spPr>
          <a:xfrm>
            <a:off x="0" y="5780782"/>
            <a:ext cx="7452360" cy="1077218"/>
          </a:xfrm>
          <a:prstGeom prst="rect">
            <a:avLst/>
          </a:prstGeom>
        </p:spPr>
        <p:txBody>
          <a:bodyPr wrap="square">
            <a:spAutoFit/>
          </a:bodyPr>
          <a:lstStyle/>
          <a:p>
            <a:r>
              <a:rPr lang="vi-VN" sz="3200" b="1" dirty="0" smtClean="0">
                <a:solidFill>
                  <a:schemeClr val="tx1"/>
                </a:solidFill>
                <a:latin typeface="+mj-lt"/>
              </a:rPr>
              <a:t>Quả nào quả ấy tròn vo</a:t>
            </a:r>
            <a:br>
              <a:rPr lang="vi-VN" sz="3200" b="1" dirty="0" smtClean="0">
                <a:solidFill>
                  <a:schemeClr val="tx1"/>
                </a:solidFill>
                <a:latin typeface="+mj-lt"/>
              </a:rPr>
            </a:br>
            <a:r>
              <a:rPr lang="vi-VN" sz="3200" b="1" dirty="0" smtClean="0">
                <a:solidFill>
                  <a:schemeClr val="tx1"/>
                </a:solidFill>
                <a:latin typeface="+mj-lt"/>
              </a:rPr>
              <a:t>Cành la, cành bỗng thơm tho khắp vườn</a:t>
            </a:r>
            <a:endParaRPr lang="en-US" sz="3200" dirty="0">
              <a:solidFill>
                <a:schemeClr val="tx1"/>
              </a:solidFill>
              <a:latin typeface="+mj-lt"/>
            </a:endParaRPr>
          </a:p>
        </p:txBody>
      </p:sp>
      <p:pic>
        <p:nvPicPr>
          <p:cNvPr id="7" name="doan 222222222222.mp3">
            <a:hlinkClick r:id="" action="ppaction://media"/>
          </p:cNvPr>
          <p:cNvPicPr>
            <a:picLocks noRot="1" noChangeAspect="1"/>
          </p:cNvPicPr>
          <p:nvPr>
            <a:audioFile r:link="rId2"/>
            <p:extLst>
              <p:ext uri="{DAA4B4D4-6D71-4841-9C94-3DE7FCFB9230}">
                <p14:media xmlns:p14="http://schemas.microsoft.com/office/powerpoint/2010/main" r:link="rId1"/>
              </p:ext>
            </p:extLst>
          </p:nvPr>
        </p:nvPicPr>
        <p:blipFill>
          <a:blip r:embed="rId5"/>
          <a:stretch>
            <a:fillRect/>
          </a:stretch>
        </p:blipFill>
        <p:spPr>
          <a:xfrm>
            <a:off x="487680" y="6186805"/>
            <a:ext cx="244475" cy="244475"/>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7571" fill="hold"/>
                                        <p:tgtEl>
                                          <p:spTgt spid="7"/>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7"/>
                </p:tgtEl>
              </p:cMediaNode>
            </p:audio>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https://f5-zpcloud.zdn.vn/3063307209545413289/2733e6acb0cf7f9126de.jpg"/>
          <p:cNvPicPr>
            <a:picLocks noChangeAspect="1" noChangeArrowheads="1"/>
          </p:cNvPicPr>
          <p:nvPr/>
        </p:nvPicPr>
        <p:blipFill>
          <a:blip r:embed="rId4"/>
          <a:srcRect/>
          <a:stretch>
            <a:fillRect/>
          </a:stretch>
        </p:blipFill>
        <p:spPr bwMode="auto">
          <a:xfrm>
            <a:off x="0" y="16238"/>
            <a:ext cx="12191999" cy="6841762"/>
          </a:xfrm>
          <a:prstGeom prst="rect">
            <a:avLst/>
          </a:prstGeom>
          <a:noFill/>
        </p:spPr>
      </p:pic>
      <p:sp>
        <p:nvSpPr>
          <p:cNvPr id="3" name="Rectangle 2"/>
          <p:cNvSpPr/>
          <p:nvPr/>
        </p:nvSpPr>
        <p:spPr>
          <a:xfrm>
            <a:off x="0" y="5780782"/>
            <a:ext cx="7269480" cy="1077218"/>
          </a:xfrm>
          <a:prstGeom prst="rect">
            <a:avLst/>
          </a:prstGeom>
        </p:spPr>
        <p:txBody>
          <a:bodyPr wrap="square">
            <a:spAutoFit/>
          </a:bodyPr>
          <a:lstStyle/>
          <a:p>
            <a:r>
              <a:rPr lang="vi-VN" sz="3200" b="1" dirty="0" smtClean="0">
                <a:solidFill>
                  <a:schemeClr val="tx1"/>
                </a:solidFill>
                <a:latin typeface="+mj-lt"/>
              </a:rPr>
              <a:t>Tay ông năm ấy trồng ươm</a:t>
            </a:r>
            <a:br>
              <a:rPr lang="vi-VN" sz="3200" b="1" dirty="0" smtClean="0">
                <a:solidFill>
                  <a:schemeClr val="tx1"/>
                </a:solidFill>
                <a:latin typeface="+mj-lt"/>
              </a:rPr>
            </a:br>
            <a:r>
              <a:rPr lang="vi-VN" sz="3200" b="1" dirty="0" smtClean="0">
                <a:solidFill>
                  <a:schemeClr val="tx1"/>
                </a:solidFill>
                <a:latin typeface="+mj-lt"/>
              </a:rPr>
              <a:t>Bây giờ cháu hái quả thơm biếu bà.</a:t>
            </a:r>
            <a:endParaRPr lang="en-US" sz="3200" dirty="0">
              <a:solidFill>
                <a:schemeClr val="tx1"/>
              </a:solidFill>
              <a:latin typeface="+mj-lt"/>
            </a:endParaRPr>
          </a:p>
        </p:txBody>
      </p:sp>
      <p:pic>
        <p:nvPicPr>
          <p:cNvPr id="6" name="đoan 3.m4a">
            <a:hlinkClick r:id="" action="ppaction://media"/>
          </p:cNvPr>
          <p:cNvPicPr>
            <a:picLocks noRot="1" noChangeAspect="1"/>
          </p:cNvPicPr>
          <p:nvPr>
            <a:audioFile r:link="rId2"/>
            <p:extLst>
              <p:ext uri="{DAA4B4D4-6D71-4841-9C94-3DE7FCFB9230}">
                <p14:media xmlns:p14="http://schemas.microsoft.com/office/powerpoint/2010/main" r:link="rId1"/>
              </p:ext>
            </p:extLst>
          </p:nvPr>
        </p:nvPicPr>
        <p:blipFill>
          <a:blip r:embed="rId5"/>
          <a:stretch>
            <a:fillRect/>
          </a:stretch>
        </p:blipFill>
        <p:spPr>
          <a:xfrm>
            <a:off x="518160" y="6613525"/>
            <a:ext cx="244475" cy="244475"/>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6"/>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6"/>
                </p:tgtEl>
              </p:cMediaNode>
            </p:audio>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D:\pngtree-cute-cartoon-sunflower-sun-background-poster-image_206863.jpg"/>
          <p:cNvPicPr>
            <a:picLocks noChangeAspect="1" noChangeArrowheads="1"/>
          </p:cNvPicPr>
          <p:nvPr/>
        </p:nvPicPr>
        <p:blipFill>
          <a:blip r:embed="rId2"/>
          <a:srcRect/>
          <a:stretch>
            <a:fillRect/>
          </a:stretch>
        </p:blipFill>
        <p:spPr bwMode="auto">
          <a:xfrm>
            <a:off x="0" y="0"/>
            <a:ext cx="12157166" cy="6858000"/>
          </a:xfrm>
          <a:prstGeom prst="rect">
            <a:avLst/>
          </a:prstGeom>
          <a:noFill/>
        </p:spPr>
      </p:pic>
      <p:sp>
        <p:nvSpPr>
          <p:cNvPr id="4" name="Rectangle 3"/>
          <p:cNvSpPr/>
          <p:nvPr/>
        </p:nvSpPr>
        <p:spPr>
          <a:xfrm>
            <a:off x="4328160" y="2499360"/>
            <a:ext cx="3842125" cy="830997"/>
          </a:xfrm>
          <a:prstGeom prst="rect">
            <a:avLst/>
          </a:prstGeom>
        </p:spPr>
        <p:txBody>
          <a:bodyPr wrap="square">
            <a:spAutoFit/>
          </a:bodyPr>
          <a:lstStyle/>
          <a:p>
            <a:pPr algn="ctr"/>
            <a:r>
              <a:rPr lang="en-US" sz="4800" b="1" dirty="0" smtClean="0">
                <a:solidFill>
                  <a:srgbClr val="002060"/>
                </a:solidFill>
                <a:latin typeface="Times New Roman" panose="02020603050405020304" pitchFamily="18" charset="0"/>
                <a:cs typeface="Times New Roman" panose="02020603050405020304" pitchFamily="18" charset="0"/>
                <a:sym typeface="Arial" panose="020B0604020202020204" pitchFamily="34" charset="0"/>
              </a:rPr>
              <a:t> </a:t>
            </a:r>
            <a:r>
              <a:rPr lang="en-US" sz="4800" b="1" dirty="0" err="1" smtClean="0">
                <a:solidFill>
                  <a:srgbClr val="002060"/>
                </a:solidFill>
                <a:latin typeface="Times New Roman" panose="02020603050405020304" pitchFamily="18" charset="0"/>
                <a:cs typeface="Times New Roman" panose="02020603050405020304" pitchFamily="18" charset="0"/>
                <a:sym typeface="Arial" panose="020B0604020202020204" pitchFamily="34" charset="0"/>
              </a:rPr>
              <a:t>Đàm</a:t>
            </a:r>
            <a:r>
              <a:rPr lang="en-US" sz="4800" b="1" dirty="0" smtClean="0">
                <a:solidFill>
                  <a:srgbClr val="002060"/>
                </a:solidFill>
                <a:latin typeface="Times New Roman" panose="02020603050405020304" pitchFamily="18" charset="0"/>
                <a:cs typeface="Times New Roman" panose="02020603050405020304" pitchFamily="18" charset="0"/>
                <a:sym typeface="Arial" panose="020B0604020202020204" pitchFamily="34" charset="0"/>
              </a:rPr>
              <a:t> </a:t>
            </a:r>
            <a:r>
              <a:rPr lang="en-US" sz="4800" b="1" dirty="0" err="1" smtClean="0">
                <a:solidFill>
                  <a:srgbClr val="002060"/>
                </a:solidFill>
                <a:latin typeface="Times New Roman" panose="02020603050405020304" pitchFamily="18" charset="0"/>
                <a:cs typeface="Times New Roman" panose="02020603050405020304" pitchFamily="18" charset="0"/>
                <a:sym typeface="Arial" panose="020B0604020202020204" pitchFamily="34" charset="0"/>
              </a:rPr>
              <a:t>thoại</a:t>
            </a:r>
            <a:endParaRPr lang="en-US" sz="4800" dirty="0">
              <a:solidFill>
                <a:srgbClr val="00206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xit" presetSubtype="0" fill="hold" grpId="0" nodeType="clickEffect">
                                  <p:stCondLst>
                                    <p:cond delay="0"/>
                                  </p:stCondLst>
                                  <p:childTnLst>
                                    <p:animEffect transition="out" filter="wedge">
                                      <p:cBhvr>
                                        <p:cTn id="6" dur="2000"/>
                                        <p:tgtEl>
                                          <p:spTgt spid="4"/>
                                        </p:tgtEl>
                                      </p:cBhvr>
                                    </p:animEffect>
                                    <p:set>
                                      <p:cBhvr>
                                        <p:cTn id="7" dur="1" fill="hold">
                                          <p:stCondLst>
                                            <p:cond delay="1999"/>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tags/tag1.xml><?xml version="1.0" encoding="utf-8"?>
<p:tagLst xmlns:a="http://schemas.openxmlformats.org/drawingml/2006/main" xmlns:r="http://schemas.openxmlformats.org/officeDocument/2006/relationships" xmlns:p="http://schemas.openxmlformats.org/presentationml/2006/main">
  <p:tag name="MMPROD_UIDATA" val="&lt;database version=&quot;7.0&quot;&gt;&lt;object type=&quot;1&quot; unique_id=&quot;10001&quot;&gt;&lt;object type=&quot;2&quot; unique_id=&quot;10002&quot;&gt;&lt;object type=&quot;3&quot; unique_id=&quot;10003&quot;&gt;&lt;property id=&quot;20148&quot; value=&quot;5&quot;/&gt;&lt;property id=&quot;20300&quot; value=&quot;Slide 1&quot;/&gt;&lt;property id=&quot;20307&quot; value=&quot;257&quot;/&gt;&lt;/object&gt;&lt;object type=&quot;3&quot; unique_id=&quot;10004&quot;&gt;&lt;property id=&quot;20148&quot; value=&quot;5&quot;/&gt;&lt;property id=&quot;20300&quot; value=&quot;Slide 2&quot;/&gt;&lt;property id=&quot;20307&quot; value=&quot;258&quot;/&gt;&lt;/object&gt;&lt;object type=&quot;3&quot; unique_id=&quot;10005&quot;&gt;&lt;property id=&quot;20148&quot; value=&quot;5&quot;/&gt;&lt;property id=&quot;20300&quot; value=&quot;Slide 3&quot;/&gt;&lt;property id=&quot;20307&quot; value=&quot;259&quot;/&gt;&lt;/object&gt;&lt;object type=&quot;3&quot; unique_id=&quot;10006&quot;&gt;&lt;property id=&quot;20148&quot; value=&quot;5&quot;/&gt;&lt;property id=&quot;20300&quot; value=&quot;Slide 4&quot;/&gt;&lt;property id=&quot;20307&quot; value=&quot;260&quot;/&gt;&lt;/object&gt;&lt;object type=&quot;3&quot; unique_id=&quot;10007&quot;&gt;&lt;property id=&quot;20148&quot; value=&quot;5&quot;/&gt;&lt;property id=&quot;20300&quot; value=&quot;Slide 5&quot;/&gt;&lt;property id=&quot;20307&quot; value=&quot;261&quot;/&gt;&lt;/object&gt;&lt;object type=&quot;3&quot; unique_id=&quot;10008&quot;&gt;&lt;property id=&quot;20148&quot; value=&quot;5&quot;/&gt;&lt;property id=&quot;20300&quot; value=&quot;Slide 6&quot;/&gt;&lt;property id=&quot;20307&quot; value=&quot;256&quot;/&gt;&lt;/object&gt;&lt;/object&gt;&lt;object type=&quot;8&quot; unique_id=&quot;10016&quot;&gt;&lt;/object&gt;&lt;/object&gt;&lt;/database&gt;"/>
  <p:tag name="MMPROD_NEXTUNIQUEID" val="10009"/>
  <p:tag name="SECTOMILLISECCONVERTED" val="1"/>
  <p:tag name="INKNOELEADERBOARD" val="-2013658243"/>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330</Words>
  <Application>Microsoft Office PowerPoint</Application>
  <PresentationFormat>Widescreen</PresentationFormat>
  <Paragraphs>50</Paragraphs>
  <Slides>18</Slides>
  <Notes>0</Notes>
  <HiddenSlides>0</HiddenSlides>
  <MMClips>5</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Arial</vt:lpstr>
      <vt:lpstr>Calibri</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Record a Presentation</dc:title>
  <dc:creator>Orians, A.J.</dc:creator>
  <cp:lastModifiedBy>Techsi.vn</cp:lastModifiedBy>
  <cp:revision>58</cp:revision>
  <dcterms:created xsi:type="dcterms:W3CDTF">2024-01-18T06:49:51Z</dcterms:created>
  <dcterms:modified xsi:type="dcterms:W3CDTF">2024-01-24T09:18:38Z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67265EBE698740948C882EEB59E9B418_12</vt:lpwstr>
  </property>
  <property fmtid="{D5CDD505-2E9C-101B-9397-08002B2CF9AE}" pid="3" name="KSOProductBuildVer">
    <vt:lpwstr>1033-12.2.0.13412</vt:lpwstr>
  </property>
</Properties>
</file>