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60" r:id="rId4"/>
    <p:sldId id="263" r:id="rId5"/>
    <p:sldId id="267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45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0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3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62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5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75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00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84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B7D35-3B72-4824-A141-2CE27C801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47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0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8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2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5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8FCB9D-2C5C-4E82-8FA2-610EBBBE31F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C4D76E-81B1-445D-B945-0EAD988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2" y="457201"/>
            <a:ext cx="11186751" cy="5851525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40050" y="457201"/>
            <a:ext cx="6311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79221" y="2109155"/>
            <a:ext cx="7833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6012" y="2731612"/>
            <a:ext cx="3659976" cy="12059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kính yêu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r>
              <a:rPr lang="en-US" sz="2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(3-4 tuổi)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9687" y="1351981"/>
            <a:ext cx="772627" cy="7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1466F10D5EAC4B0AA7D758AB687A66F8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152401"/>
            <a:ext cx="2133600" cy="160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3505200" y="190500"/>
            <a:ext cx="49149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19812" dir="19679677" algn="ctr" rotWithShape="0">
                    <a:srgbClr val="0000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23900" y="651579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2133600" y="1676401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676400" y="1066801"/>
            <a:ext cx="8763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Cháu biết Bác Hồ là Chủ tịch nước Cộng hòa Xã hội Chủ nghĩa Việt Nam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676400" y="1905001"/>
            <a:ext cx="8839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Cháu biết Bác Hồ luôn quan tâm chăm sóc các cháu thiếu nhi.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676400" y="2743200"/>
            <a:ext cx="883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Cháu làm quen lăng Bác nơi yên nghỉ khi Bác mất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689100" y="3490913"/>
            <a:ext cx="883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Cháu biết cuộc sống giản dị của Bác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800100" y="3932363"/>
            <a:ext cx="1600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1581150" y="4523491"/>
            <a:ext cx="8763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1638300" y="5774077"/>
            <a:ext cx="883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889000" y="5460364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1676400" y="4953001"/>
            <a:ext cx="8839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Rèn vận động khéo léo của đôi tay: phết hồ trang trí ảnh Bác</a:t>
            </a:r>
          </a:p>
        </p:txBody>
      </p:sp>
    </p:spTree>
    <p:extLst>
      <p:ext uri="{BB962C8B-B14F-4D97-AF65-F5344CB8AC3E}">
        <p14:creationId xmlns:p14="http://schemas.microsoft.com/office/powerpoint/2010/main" val="25852942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5 1.11111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25 -1.11111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25 2.22222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91" grpId="0"/>
      <p:bldP spid="3093" grpId="0"/>
      <p:bldP spid="3094" grpId="0"/>
      <p:bldP spid="3095" grpId="0"/>
      <p:bldP spid="3106" grpId="0"/>
      <p:bldP spid="3108" grpId="0"/>
      <p:bldP spid="3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WordArt 32"/>
          <p:cNvSpPr>
            <a:spLocks noChangeArrowheads="1" noChangeShapeType="1" noTextEdit="1"/>
          </p:cNvSpPr>
          <p:nvPr/>
        </p:nvSpPr>
        <p:spPr bwMode="auto">
          <a:xfrm>
            <a:off x="2514600" y="1905000"/>
            <a:ext cx="7239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77251" dir="15632261" sy="50000" kx="2453608" algn="bl" rotWithShape="0">
                    <a:srgbClr val="00FF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77251" dir="15632261" sy="50000" kx="2453608" algn="bl" rotWithShape="0">
                    <a:srgbClr val="00FF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77251" dir="15632261" sy="50000" kx="2453608" algn="bl" rotWithShape="0">
                    <a:srgbClr val="00FF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77251" dir="15632261" sy="50000" kx="2453608" algn="bl" rotWithShape="0">
                    <a:srgbClr val="00FF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77251" dir="15632261" sy="50000" kx="2453608" algn="bl" rotWithShape="0">
                    <a:srgbClr val="00FF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- 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35298046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bgrnew15_jpg_thumb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2390775"/>
            <a:ext cx="1619250" cy="16192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 descr="bac_ho%255B3%25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1" y="641132"/>
            <a:ext cx="10815145" cy="5559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946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72031lclw9lrfha - Copy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843213"/>
            <a:ext cx="952500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38" name="Picture 6" descr="BacHoThamtruongmaugiaomamnon-ThanhHoa-10-12-19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0" y="630620"/>
            <a:ext cx="10802007" cy="555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72492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0" y="641131"/>
            <a:ext cx="5119688" cy="553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10" y="641131"/>
            <a:ext cx="5119688" cy="553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5" name="Picture 13" descr="30073154_Bac-Ho-be-tr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661" y="630621"/>
            <a:ext cx="4845270" cy="5559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3" descr="30073154_Bac-Ho-be-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302" y="630621"/>
            <a:ext cx="4845270" cy="55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11i1huf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5" y="654434"/>
            <a:ext cx="10782301" cy="5557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08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 descr="800px-Ho_Chi_Minh_Mausoleum_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3" y="642306"/>
            <a:ext cx="10755422" cy="55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6862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153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6</cp:revision>
  <dcterms:created xsi:type="dcterms:W3CDTF">2024-05-13T08:51:08Z</dcterms:created>
  <dcterms:modified xsi:type="dcterms:W3CDTF">2024-10-11T10:22:35Z</dcterms:modified>
</cp:coreProperties>
</file>