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883672"/>
            <a:ext cx="7823399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 ĐỘNG KHÁM PHÁ</a:t>
            </a:r>
            <a:endParaRPr lang="en-US" sz="32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3600" b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Bàn </a:t>
            </a:r>
            <a:r>
              <a:rPr lang="en-US" sz="36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tay</a:t>
            </a:r>
            <a:endParaRPr lang="en-US" sz="3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7258" y="3048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b="1">
                <a:solidFill>
                  <a:srgbClr val="6600FF"/>
                </a:solidFill>
                <a:latin typeface="Times New Roman" pitchFamily="18" charset="0"/>
              </a:rPr>
              <a:t>PHÒNG GIÁO DỤC VÀ ĐÀO TẠO QUẬN LONG BIÊN</a:t>
            </a:r>
          </a:p>
          <a:p>
            <a:pPr algn="ctr">
              <a:spcBef>
                <a:spcPct val="0"/>
              </a:spcBef>
            </a:pPr>
            <a:r>
              <a:rPr lang="en-US" altLang="en-US" b="1">
                <a:solidFill>
                  <a:srgbClr val="6600FF"/>
                </a:solidFill>
                <a:latin typeface="Times New Roman" pitchFamily="18" charset="0"/>
              </a:rPr>
              <a:t>TRƯỜNG MẦM NON HOA MỘC LAN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0567" y="1109227"/>
            <a:ext cx="1650603" cy="15845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78695" y="4531796"/>
            <a:ext cx="4782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 tuổi: Nhà trẻ 24-36 tháng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1371600"/>
            <a:ext cx="59073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bé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khéo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tay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ngtree-child-fleshy-back-png-clipart_15853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609600"/>
            <a:ext cx="5562600" cy="524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816" y="685800"/>
            <a:ext cx="7341462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xresdefault.jpg"/>
          <p:cNvPicPr>
            <a:picLocks noChangeAspect="1"/>
          </p:cNvPicPr>
          <p:nvPr/>
        </p:nvPicPr>
        <p:blipFill>
          <a:blip r:embed="rId2"/>
          <a:srcRect b="7037"/>
          <a:stretch>
            <a:fillRect/>
          </a:stretch>
        </p:blipFill>
        <p:spPr>
          <a:xfrm>
            <a:off x="21921" y="457200"/>
            <a:ext cx="914400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80829-meo-giup-me-day-be-cach-giu-gin-do-choi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85800"/>
            <a:ext cx="7654636" cy="57256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990600"/>
            <a:ext cx="8458199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n kỹ năng tự xúc bằng thìa cho trẻ 24-36 tháng – TRƯỜNG MẦM NON THIÊN  THẦN NH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051"/>
            <a:ext cx="7997317" cy="533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599" y="685800"/>
            <a:ext cx="8040511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ngoc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1534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</Words>
  <Application>Microsoft Office PowerPoint</Application>
  <PresentationFormat>On-screen Show (4:3)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Trang Nguyen</cp:lastModifiedBy>
  <cp:revision>11</cp:revision>
  <dcterms:created xsi:type="dcterms:W3CDTF">2006-08-16T00:00:00Z</dcterms:created>
  <dcterms:modified xsi:type="dcterms:W3CDTF">2024-10-11T10:40:38Z</dcterms:modified>
</cp:coreProperties>
</file>