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AA829-7F2A-4868-9417-EF25DD80881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96EE9-CA5C-43EE-BA72-B2E29C12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4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8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5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3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8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8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0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335A-77B8-45E2-9195-C330AF72125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161F-1B8D-4FC2-B731-C99C6416A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854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5625" y="2430852"/>
            <a:ext cx="5780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3694" y="3410963"/>
            <a:ext cx="681468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5 - 6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30 - 35 </a:t>
            </a:r>
            <a:r>
              <a:rPr lang="en-US" sz="3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FA99C-9628-6D25-68C9-319BCAF5A25B}"/>
              </a:ext>
            </a:extLst>
          </p:cNvPr>
          <p:cNvSpPr txBox="1"/>
          <p:nvPr/>
        </p:nvSpPr>
        <p:spPr>
          <a:xfrm>
            <a:off x="1434858" y="0"/>
            <a:ext cx="8113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TRƯỜNG MẦM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A4F17-4F90-8095-D04C-D4C7C55BB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1571" y="1122744"/>
            <a:ext cx="1208857" cy="11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874" y="2117807"/>
            <a:ext cx="108542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7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9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6419" y="1491232"/>
            <a:ext cx="958719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TC1: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3029" y="5939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9072" y="1452043"/>
            <a:ext cx="814197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1807" y="3333095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</a:p>
        </p:txBody>
      </p:sp>
    </p:spTree>
    <p:extLst>
      <p:ext uri="{BB962C8B-B14F-4D97-AF65-F5344CB8AC3E}">
        <p14:creationId xmlns:p14="http://schemas.microsoft.com/office/powerpoint/2010/main" val="204852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3406"/>
            <a:ext cx="12192000" cy="798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37" y="2914648"/>
            <a:ext cx="1102117" cy="15806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54" y="2914648"/>
            <a:ext cx="1201783" cy="15806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337" y="2914648"/>
            <a:ext cx="1102117" cy="15953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70970" y="1058793"/>
            <a:ext cx="8526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1-1-1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454" y="2914648"/>
            <a:ext cx="1127858" cy="1603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571" y="2914648"/>
            <a:ext cx="1225402" cy="1603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454" y="2901459"/>
            <a:ext cx="1102117" cy="1621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572" y="2901542"/>
            <a:ext cx="1127858" cy="1603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814" y="2901542"/>
            <a:ext cx="1225402" cy="1603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179" y="2901459"/>
            <a:ext cx="1127858" cy="15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68988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0546" y="1608798"/>
            <a:ext cx="8146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2-1-1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4" y="3108960"/>
            <a:ext cx="926352" cy="14761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56" y="3108960"/>
            <a:ext cx="839102" cy="14997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964" y="3121153"/>
            <a:ext cx="951057" cy="1500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252" y="3097138"/>
            <a:ext cx="951058" cy="1499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279" y="3108960"/>
            <a:ext cx="951058" cy="1499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192" y="3108960"/>
            <a:ext cx="951058" cy="1499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407" y="3121153"/>
            <a:ext cx="998238" cy="15241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914" y="3108960"/>
            <a:ext cx="842177" cy="1536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074" y="3145539"/>
            <a:ext cx="951058" cy="1499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598" y="3121153"/>
            <a:ext cx="951058" cy="14997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656" y="3121153"/>
            <a:ext cx="938075" cy="1524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0714" y="3121153"/>
            <a:ext cx="92054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61178"/>
            <a:ext cx="12193057" cy="7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3115" y="1661050"/>
            <a:ext cx="5378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3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645920"/>
            <a:ext cx="12193057" cy="9065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9456" y="798901"/>
            <a:ext cx="99930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6" y="1777789"/>
            <a:ext cx="871769" cy="109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616" y="1777789"/>
            <a:ext cx="865707" cy="109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940" y="1773025"/>
            <a:ext cx="842007" cy="1096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826" y="1775406"/>
            <a:ext cx="865707" cy="10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994" y="1775406"/>
            <a:ext cx="871804" cy="109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242" y="1775407"/>
            <a:ext cx="865707" cy="109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762" y="1766926"/>
            <a:ext cx="865707" cy="1091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5920" y="1789254"/>
            <a:ext cx="841321" cy="109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879" y="1775408"/>
            <a:ext cx="871804" cy="1091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309" y="1766927"/>
            <a:ext cx="865707" cy="1091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011" y="1766928"/>
            <a:ext cx="865707" cy="1091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9708" y="1766928"/>
            <a:ext cx="841321" cy="1097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3371703"/>
            <a:ext cx="871804" cy="1091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009" y="3371702"/>
            <a:ext cx="865707" cy="1091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716" y="3371701"/>
            <a:ext cx="865707" cy="1091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423" y="3371700"/>
            <a:ext cx="841321" cy="1097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744" y="3365605"/>
            <a:ext cx="841321" cy="1097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065" y="3365605"/>
            <a:ext cx="871804" cy="10912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970" y="3365604"/>
            <a:ext cx="865707" cy="10912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093" y="3365604"/>
            <a:ext cx="865707" cy="10912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3602" y="3371700"/>
            <a:ext cx="841321" cy="1097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705" y="3365604"/>
            <a:ext cx="871804" cy="10912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083" y="3365603"/>
            <a:ext cx="865707" cy="10912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414" y="3365603"/>
            <a:ext cx="865707" cy="10912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9131" y="3362554"/>
            <a:ext cx="841321" cy="1097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05" y="4930496"/>
            <a:ext cx="705206" cy="10912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166" y="4930493"/>
            <a:ext cx="793105" cy="10912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368" y="4930493"/>
            <a:ext cx="693384" cy="10912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1737" y="4930493"/>
            <a:ext cx="783799" cy="1097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265" y="4930493"/>
            <a:ext cx="713429" cy="10973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432" y="4930493"/>
            <a:ext cx="783667" cy="10912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896" y="4930493"/>
            <a:ext cx="726832" cy="10912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6824" y="4930493"/>
            <a:ext cx="843516" cy="10912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338" y="4927444"/>
            <a:ext cx="801328" cy="1097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913" y="4913539"/>
            <a:ext cx="790070" cy="10973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641" y="4913539"/>
            <a:ext cx="707766" cy="10912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7130" y="4924033"/>
            <a:ext cx="686256" cy="10912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4897" y="4913538"/>
            <a:ext cx="634812" cy="10912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4301" y="4907442"/>
            <a:ext cx="693535" cy="10973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3280" y="4907441"/>
            <a:ext cx="65396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6187" y="367826"/>
            <a:ext cx="8352415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10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012" y="5697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4209" y="1674674"/>
            <a:ext cx="4945585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61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148</Words>
  <Application>Microsoft Office PowerPoint</Application>
  <PresentationFormat>Widescreen</PresentationFormat>
  <Paragraphs>22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Trang Nguyen</cp:lastModifiedBy>
  <cp:revision>18</cp:revision>
  <dcterms:created xsi:type="dcterms:W3CDTF">2024-04-24T02:06:17Z</dcterms:created>
  <dcterms:modified xsi:type="dcterms:W3CDTF">2024-10-05T12:31:44Z</dcterms:modified>
</cp:coreProperties>
</file>