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43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87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0125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93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04421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235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076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874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26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127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870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14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4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622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F1D-2840-4A44-83BD-39F5B4A3F4E9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81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B4F1D-2840-4A44-83BD-39F5B4A3F4E9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6C923E9-C734-4EC2-A312-A24659F62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626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100+ hình nền PowerPoint cute siêu dễ thương, ấn tượng nhấ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714" y="192087"/>
            <a:ext cx="11430000" cy="598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505200" y="185736"/>
            <a:ext cx="6096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UỶ BAN NHÂN DÂN QUẬN LONG BIÊN</a:t>
            </a:r>
          </a:p>
          <a:p>
            <a:pPr algn="ctr" eaLnBrk="1" hangingPunct="1"/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HOA MỘC LAN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TextBox 2"/>
          <p:cNvSpPr txBox="1">
            <a:spLocks noChangeArrowheads="1"/>
          </p:cNvSpPr>
          <p:nvPr/>
        </p:nvSpPr>
        <p:spPr bwMode="auto">
          <a:xfrm>
            <a:off x="2275114" y="1855787"/>
            <a:ext cx="807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NHẬN THỨC</a:t>
            </a:r>
          </a:p>
        </p:txBody>
      </p:sp>
      <p:sp>
        <p:nvSpPr>
          <p:cNvPr id="2053" name="TextBox 3"/>
          <p:cNvSpPr txBox="1">
            <a:spLocks noChangeArrowheads="1"/>
          </p:cNvSpPr>
          <p:nvPr/>
        </p:nvSpPr>
        <p:spPr bwMode="auto">
          <a:xfrm>
            <a:off x="3238500" y="3057524"/>
            <a:ext cx="6629400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TÀI: XẾP TƯƠNG ỨNG 1 – 1</a:t>
            </a:r>
          </a:p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 TUỔI: MẪU GIÁO BÉ (3 – 4 TUỔI)</a:t>
            </a:r>
          </a:p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GIAN: 15 – 20 PHÚT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01476326"/>
      </p:ext>
    </p:extLst>
  </p:cSld>
  <p:clrMapOvr>
    <a:masterClrMapping/>
  </p:clrMapOvr>
  <p:transition spd="slow">
    <p:sndAc>
      <p:stSnd>
        <p:snd r:embed="rId2" name="chimes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00+ hình nền PowerPoint cute siêu dễ thương, ấn tượng nhấ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228600"/>
            <a:ext cx="11430000" cy="598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2895600" y="228600"/>
            <a:ext cx="7162800" cy="58420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 2: THI BÀY TIỆC</a:t>
            </a:r>
          </a:p>
        </p:txBody>
      </p:sp>
      <p:sp>
        <p:nvSpPr>
          <p:cNvPr id="11268" name="TextBox 2"/>
          <p:cNvSpPr txBox="1">
            <a:spLocks noChangeArrowheads="1"/>
          </p:cNvSpPr>
          <p:nvPr/>
        </p:nvSpPr>
        <p:spPr bwMode="auto">
          <a:xfrm>
            <a:off x="1752600" y="1447801"/>
            <a:ext cx="8763000" cy="424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Cách chơi: Cô chia các con làm 2 đội. Đó là đội hoa và đội lá.  Nhiệm vụ của 2 đội sẽ thi đua bày bàn tiệc. </a:t>
            </a:r>
          </a:p>
          <a:p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Đội lá: Xếp mỗi 1 thìa vào 1 đĩa</a:t>
            </a:r>
          </a:p>
          <a:p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Đội hoa: Xếp 1 bát  cạnh 1 ly.</a:t>
            </a:r>
          </a:p>
          <a:p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Trong thời gian 1 bản nhạc đội nào bày xong trước thì đội đó giành chiến thắng.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893583168"/>
      </p:ext>
    </p:extLst>
  </p:cSld>
  <p:clrMapOvr>
    <a:masterClrMapping/>
  </p:clrMapOvr>
  <p:transition spd="slow">
    <p:sndAc>
      <p:stSnd>
        <p:snd r:embed="rId2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612775"/>
            <a:ext cx="8353425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78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1981200" y="1066800"/>
            <a:ext cx="82296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CHUẨN BỊ</a:t>
            </a:r>
          </a:p>
          <a:p>
            <a:pPr eaLnBrk="1" hangingPunct="1"/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- 3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“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Đĩa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948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100+ hình nền PowerPoint cute siêu dễ thương, ấn tượng nhấ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0999"/>
            <a:ext cx="11430000" cy="598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123" name="Group 7"/>
          <p:cNvGrpSpPr>
            <a:grpSpLocks/>
          </p:cNvGrpSpPr>
          <p:nvPr/>
        </p:nvGrpSpPr>
        <p:grpSpPr bwMode="auto">
          <a:xfrm>
            <a:off x="3276600" y="1409700"/>
            <a:ext cx="5334000" cy="4953000"/>
            <a:chOff x="2927252" y="1600200"/>
            <a:chExt cx="5334000" cy="4953000"/>
          </a:xfrm>
        </p:grpSpPr>
        <p:sp>
          <p:nvSpPr>
            <p:cNvPr id="2" name="Rectangle 1"/>
            <p:cNvSpPr/>
            <p:nvPr/>
          </p:nvSpPr>
          <p:spPr>
            <a:xfrm>
              <a:off x="3505102" y="3429000"/>
              <a:ext cx="4114800" cy="3124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" name="Isosceles Triangle 2"/>
            <p:cNvSpPr/>
            <p:nvPr/>
          </p:nvSpPr>
          <p:spPr>
            <a:xfrm>
              <a:off x="2927252" y="1600200"/>
              <a:ext cx="5334000" cy="182880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5067202" y="4800600"/>
              <a:ext cx="990600" cy="1752600"/>
            </a:xfrm>
            <a:prstGeom prst="rect">
              <a:avLst/>
            </a:prstGeom>
            <a:solidFill>
              <a:srgbClr val="0099FF"/>
            </a:solidFill>
            <a:ln>
              <a:solidFill>
                <a:srgbClr val="00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705502" y="3810000"/>
              <a:ext cx="685800" cy="68580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733702" y="3810000"/>
              <a:ext cx="685800" cy="68580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98152001"/>
      </p:ext>
    </p:extLst>
  </p:cSld>
  <p:clrMapOvr>
    <a:masterClrMapping/>
  </p:clrMapOvr>
  <p:transition spd="slow">
    <p:sndAc>
      <p:stSnd>
        <p:snd r:embed="rId2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100+ hình nền PowerPoint cute siêu dễ thương, ấn tượng nhấ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46" y="571499"/>
            <a:ext cx="11430000" cy="598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Isosceles Triangle 4"/>
          <p:cNvSpPr/>
          <p:nvPr/>
        </p:nvSpPr>
        <p:spPr bwMode="auto">
          <a:xfrm>
            <a:off x="4451350" y="1600200"/>
            <a:ext cx="5334000" cy="18288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5029200" y="3429000"/>
            <a:ext cx="4114800" cy="3124200"/>
            <a:chOff x="3505200" y="3429000"/>
            <a:chExt cx="4114800" cy="3124200"/>
          </a:xfrm>
        </p:grpSpPr>
        <p:sp>
          <p:nvSpPr>
            <p:cNvPr id="4" name="Rectangle 3"/>
            <p:cNvSpPr/>
            <p:nvPr/>
          </p:nvSpPr>
          <p:spPr bwMode="auto">
            <a:xfrm>
              <a:off x="3505200" y="3429000"/>
              <a:ext cx="4114800" cy="31242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5067300" y="4800600"/>
              <a:ext cx="990600" cy="1752600"/>
            </a:xfrm>
            <a:prstGeom prst="rect">
              <a:avLst/>
            </a:prstGeom>
            <a:solidFill>
              <a:srgbClr val="0099FF"/>
            </a:solidFill>
            <a:ln>
              <a:solidFill>
                <a:srgbClr val="00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705600" y="3810000"/>
              <a:ext cx="685800" cy="68580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733800" y="3810000"/>
              <a:ext cx="685800" cy="68580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02994724"/>
      </p:ext>
    </p:extLst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100+ hình nền PowerPoint cute siêu dễ thương, ấn tượng nhấ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465591"/>
            <a:ext cx="11430000" cy="598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Isosceles Triangle 7"/>
          <p:cNvSpPr/>
          <p:nvPr/>
        </p:nvSpPr>
        <p:spPr>
          <a:xfrm>
            <a:off x="1550988" y="3214689"/>
            <a:ext cx="2324100" cy="909637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803400" y="4146550"/>
            <a:ext cx="1792288" cy="1633538"/>
            <a:chOff x="279507" y="4146231"/>
            <a:chExt cx="1792877" cy="1634197"/>
          </a:xfrm>
        </p:grpSpPr>
        <p:sp>
          <p:nvSpPr>
            <p:cNvPr id="7" name="Rectangle 6"/>
            <p:cNvSpPr/>
            <p:nvPr/>
          </p:nvSpPr>
          <p:spPr>
            <a:xfrm>
              <a:off x="279507" y="4146231"/>
              <a:ext cx="1792877" cy="1634197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960769" y="4864070"/>
              <a:ext cx="430353" cy="916358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673790" y="4344749"/>
              <a:ext cx="298548" cy="35892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9553" y="4344749"/>
              <a:ext cx="298548" cy="35892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4" name="Isosceles Triangle 13"/>
          <p:cNvSpPr/>
          <p:nvPr/>
        </p:nvSpPr>
        <p:spPr>
          <a:xfrm>
            <a:off x="4814888" y="3254375"/>
            <a:ext cx="2324100" cy="909638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5070475" y="4198939"/>
            <a:ext cx="1792288" cy="1633537"/>
            <a:chOff x="279507" y="4146231"/>
            <a:chExt cx="1792877" cy="1634197"/>
          </a:xfrm>
        </p:grpSpPr>
        <p:sp>
          <p:nvSpPr>
            <p:cNvPr id="16" name="Rectangle 15"/>
            <p:cNvSpPr/>
            <p:nvPr/>
          </p:nvSpPr>
          <p:spPr>
            <a:xfrm>
              <a:off x="279507" y="4146231"/>
              <a:ext cx="1792877" cy="1634197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60769" y="4864071"/>
              <a:ext cx="430353" cy="91635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673790" y="4344748"/>
              <a:ext cx="298548" cy="35892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79553" y="4344748"/>
              <a:ext cx="298548" cy="35892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0" name="Isosceles Triangle 19"/>
          <p:cNvSpPr/>
          <p:nvPr/>
        </p:nvSpPr>
        <p:spPr>
          <a:xfrm>
            <a:off x="7848600" y="3276600"/>
            <a:ext cx="2324100" cy="909638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8101014" y="4208464"/>
            <a:ext cx="1792287" cy="1633537"/>
            <a:chOff x="279507" y="4146231"/>
            <a:chExt cx="1792877" cy="1634197"/>
          </a:xfrm>
        </p:grpSpPr>
        <p:sp>
          <p:nvSpPr>
            <p:cNvPr id="22" name="Rectangle 21"/>
            <p:cNvSpPr/>
            <p:nvPr/>
          </p:nvSpPr>
          <p:spPr>
            <a:xfrm>
              <a:off x="279507" y="4146231"/>
              <a:ext cx="1792877" cy="1634197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60768" y="4864071"/>
              <a:ext cx="430355" cy="91635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673791" y="4344748"/>
              <a:ext cx="298548" cy="35892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79552" y="4344748"/>
              <a:ext cx="298548" cy="35892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47264873"/>
      </p:ext>
    </p:extLst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  <p:bldP spid="14" grpId="0" animBg="1" autoUpdateAnimBg="0"/>
      <p:bldP spid="20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100+ hình nền PowerPoint cute siêu dễ thương, ấn tượng nhấ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9" y="393699"/>
            <a:ext cx="11430000" cy="598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3557589" y="4156076"/>
            <a:ext cx="695325" cy="1611313"/>
            <a:chOff x="0" y="0"/>
            <a:chExt cx="1343025" cy="3457575"/>
          </a:xfrm>
        </p:grpSpPr>
        <p:pic>
          <p:nvPicPr>
            <p:cNvPr id="8223" name="Picture 25" descr="C:\Users\Administrator\Desktop\nt-chau-hoa-5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6ECED"/>
                </a:clrFrom>
                <a:clrTo>
                  <a:srgbClr val="F6ECE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181" t="55241" r="21181" b="8215"/>
            <a:stretch>
              <a:fillRect/>
            </a:stretch>
          </p:blipFill>
          <p:spPr bwMode="auto">
            <a:xfrm>
              <a:off x="57150" y="2457450"/>
              <a:ext cx="1285875" cy="1000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4" name="Picture 26" descr="C:\Users\Administrator\Desktop\tải xuống.jp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3025" cy="2457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196" name="Group 23"/>
          <p:cNvGrpSpPr>
            <a:grpSpLocks/>
          </p:cNvGrpSpPr>
          <p:nvPr/>
        </p:nvGrpSpPr>
        <p:grpSpPr bwMode="auto">
          <a:xfrm>
            <a:off x="1636713" y="3384550"/>
            <a:ext cx="1878012" cy="2395538"/>
            <a:chOff x="112784" y="3385312"/>
            <a:chExt cx="1877313" cy="2395116"/>
          </a:xfrm>
        </p:grpSpPr>
        <p:sp>
          <p:nvSpPr>
            <p:cNvPr id="6" name="Isosceles Triangle 5"/>
            <p:cNvSpPr/>
            <p:nvPr/>
          </p:nvSpPr>
          <p:spPr>
            <a:xfrm>
              <a:off x="112784" y="3385312"/>
              <a:ext cx="1877313" cy="771389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8218" name="Group 6"/>
            <p:cNvGrpSpPr>
              <a:grpSpLocks/>
            </p:cNvGrpSpPr>
            <p:nvPr/>
          </p:nvGrpSpPr>
          <p:grpSpPr bwMode="auto">
            <a:xfrm>
              <a:off x="279508" y="4168505"/>
              <a:ext cx="1543866" cy="1611923"/>
              <a:chOff x="279507" y="4146231"/>
              <a:chExt cx="1792877" cy="1634197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279392" y="4145529"/>
                <a:ext cx="1793106" cy="163489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959409" y="4863211"/>
                <a:ext cx="433072" cy="917217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674439" y="4345064"/>
                <a:ext cx="298544" cy="358841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78907" y="4345064"/>
                <a:ext cx="298544" cy="358841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grpSp>
        <p:nvGrpSpPr>
          <p:cNvPr id="8197" name="Group 24"/>
          <p:cNvGrpSpPr>
            <a:grpSpLocks/>
          </p:cNvGrpSpPr>
          <p:nvPr/>
        </p:nvGrpSpPr>
        <p:grpSpPr bwMode="auto">
          <a:xfrm>
            <a:off x="4271964" y="3384550"/>
            <a:ext cx="1876425" cy="2395538"/>
            <a:chOff x="112784" y="3385312"/>
            <a:chExt cx="1877313" cy="2395116"/>
          </a:xfrm>
        </p:grpSpPr>
        <p:sp>
          <p:nvSpPr>
            <p:cNvPr id="26" name="Isosceles Triangle 25"/>
            <p:cNvSpPr/>
            <p:nvPr/>
          </p:nvSpPr>
          <p:spPr>
            <a:xfrm>
              <a:off x="112784" y="3385312"/>
              <a:ext cx="1877313" cy="771389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8212" name="Group 26"/>
            <p:cNvGrpSpPr>
              <a:grpSpLocks/>
            </p:cNvGrpSpPr>
            <p:nvPr/>
          </p:nvGrpSpPr>
          <p:grpSpPr bwMode="auto">
            <a:xfrm>
              <a:off x="279508" y="4168505"/>
              <a:ext cx="1543866" cy="1611923"/>
              <a:chOff x="279507" y="4146231"/>
              <a:chExt cx="1792877" cy="1634197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279556" y="4145529"/>
                <a:ext cx="1792777" cy="163489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960148" y="4863211"/>
                <a:ext cx="431594" cy="917217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1673938" y="4345064"/>
                <a:ext cx="298796" cy="358841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79155" y="4345064"/>
                <a:ext cx="298796" cy="358841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grpSp>
        <p:nvGrpSpPr>
          <p:cNvPr id="8198" name="Group 31"/>
          <p:cNvGrpSpPr>
            <a:grpSpLocks/>
          </p:cNvGrpSpPr>
          <p:nvPr/>
        </p:nvGrpSpPr>
        <p:grpSpPr bwMode="auto">
          <a:xfrm>
            <a:off x="7315201" y="3373438"/>
            <a:ext cx="1878013" cy="2393950"/>
            <a:chOff x="112784" y="3385312"/>
            <a:chExt cx="1877313" cy="2395116"/>
          </a:xfrm>
        </p:grpSpPr>
        <p:sp>
          <p:nvSpPr>
            <p:cNvPr id="33" name="Isosceles Triangle 32"/>
            <p:cNvSpPr/>
            <p:nvPr/>
          </p:nvSpPr>
          <p:spPr>
            <a:xfrm>
              <a:off x="112784" y="3385312"/>
              <a:ext cx="1877313" cy="770312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8206" name="Group 33"/>
            <p:cNvGrpSpPr>
              <a:grpSpLocks/>
            </p:cNvGrpSpPr>
            <p:nvPr/>
          </p:nvGrpSpPr>
          <p:grpSpPr bwMode="auto">
            <a:xfrm>
              <a:off x="279508" y="4168505"/>
              <a:ext cx="1543866" cy="1611923"/>
              <a:chOff x="279507" y="4146231"/>
              <a:chExt cx="1792877" cy="1634197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279393" y="4146053"/>
                <a:ext cx="1793103" cy="1634375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959408" y="4864212"/>
                <a:ext cx="433073" cy="916216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674439" y="4345721"/>
                <a:ext cx="298544" cy="359080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378908" y="4345721"/>
                <a:ext cx="298544" cy="359080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grpSp>
        <p:nvGrpSpPr>
          <p:cNvPr id="39" name="Group 24"/>
          <p:cNvGrpSpPr>
            <a:grpSpLocks/>
          </p:cNvGrpSpPr>
          <p:nvPr/>
        </p:nvGrpSpPr>
        <p:grpSpPr bwMode="auto">
          <a:xfrm>
            <a:off x="6400801" y="4175126"/>
            <a:ext cx="696913" cy="1611313"/>
            <a:chOff x="0" y="0"/>
            <a:chExt cx="1343025" cy="3457575"/>
          </a:xfrm>
        </p:grpSpPr>
        <p:pic>
          <p:nvPicPr>
            <p:cNvPr id="8203" name="Picture 25" descr="C:\Users\Administrator\Desktop\nt-chau-hoa-5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6ECED"/>
                </a:clrFrom>
                <a:clrTo>
                  <a:srgbClr val="F6ECE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181" t="55241" r="21181" b="8215"/>
            <a:stretch>
              <a:fillRect/>
            </a:stretch>
          </p:blipFill>
          <p:spPr bwMode="auto">
            <a:xfrm>
              <a:off x="57150" y="2457450"/>
              <a:ext cx="1285875" cy="1000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4" name="Picture 26" descr="C:\Users\Administrator\Desktop\tải xuống.jp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3025" cy="2457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2" name="Group 24"/>
          <p:cNvGrpSpPr>
            <a:grpSpLocks/>
          </p:cNvGrpSpPr>
          <p:nvPr/>
        </p:nvGrpSpPr>
        <p:grpSpPr bwMode="auto">
          <a:xfrm>
            <a:off x="9372601" y="4175126"/>
            <a:ext cx="696913" cy="1611313"/>
            <a:chOff x="0" y="0"/>
            <a:chExt cx="1343025" cy="3457575"/>
          </a:xfrm>
        </p:grpSpPr>
        <p:pic>
          <p:nvPicPr>
            <p:cNvPr id="8201" name="Picture 25" descr="C:\Users\Administrator\Desktop\nt-chau-hoa-5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6ECED"/>
                </a:clrFrom>
                <a:clrTo>
                  <a:srgbClr val="F6ECE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181" t="55241" r="21181" b="8215"/>
            <a:stretch>
              <a:fillRect/>
            </a:stretch>
          </p:blipFill>
          <p:spPr bwMode="auto">
            <a:xfrm>
              <a:off x="57150" y="2457450"/>
              <a:ext cx="1285875" cy="1000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2" name="Picture 26" descr="C:\Users\Administrator\Desktop\tải xuống.jp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3025" cy="2457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63952236"/>
      </p:ext>
    </p:extLst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100+ hình nền PowerPoint cute siêu dễ thương, ấn tượng nhấ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9" y="393699"/>
            <a:ext cx="11430000" cy="598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3557589" y="4156076"/>
            <a:ext cx="695325" cy="1611313"/>
            <a:chOff x="0" y="0"/>
            <a:chExt cx="1343025" cy="3457575"/>
          </a:xfrm>
        </p:grpSpPr>
        <p:pic>
          <p:nvPicPr>
            <p:cNvPr id="9247" name="Picture 25" descr="C:\Users\Administrator\Desktop\nt-chau-hoa-5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6ECED"/>
                </a:clrFrom>
                <a:clrTo>
                  <a:srgbClr val="F6ECE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181" t="55241" r="21181" b="8215"/>
            <a:stretch>
              <a:fillRect/>
            </a:stretch>
          </p:blipFill>
          <p:spPr bwMode="auto">
            <a:xfrm>
              <a:off x="57150" y="2457450"/>
              <a:ext cx="1285875" cy="1000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48" name="Picture 26" descr="C:\Users\Administrator\Desktop\tải xuống.jp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3025" cy="2457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48" name="Group 23"/>
          <p:cNvGrpSpPr>
            <a:grpSpLocks/>
          </p:cNvGrpSpPr>
          <p:nvPr/>
        </p:nvGrpSpPr>
        <p:grpSpPr bwMode="auto">
          <a:xfrm>
            <a:off x="1636713" y="3384550"/>
            <a:ext cx="1878012" cy="2395538"/>
            <a:chOff x="112784" y="3385312"/>
            <a:chExt cx="1877313" cy="2395116"/>
          </a:xfrm>
        </p:grpSpPr>
        <p:sp>
          <p:nvSpPr>
            <p:cNvPr id="6" name="Isosceles Triangle 5"/>
            <p:cNvSpPr/>
            <p:nvPr/>
          </p:nvSpPr>
          <p:spPr>
            <a:xfrm>
              <a:off x="112784" y="3385312"/>
              <a:ext cx="1877313" cy="771389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9242" name="Group 6"/>
            <p:cNvGrpSpPr>
              <a:grpSpLocks/>
            </p:cNvGrpSpPr>
            <p:nvPr/>
          </p:nvGrpSpPr>
          <p:grpSpPr bwMode="auto">
            <a:xfrm>
              <a:off x="279508" y="4168505"/>
              <a:ext cx="1543866" cy="1611923"/>
              <a:chOff x="279507" y="4146231"/>
              <a:chExt cx="1792877" cy="1634197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279392" y="4145529"/>
                <a:ext cx="1793106" cy="163489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959409" y="4863211"/>
                <a:ext cx="433072" cy="917217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674439" y="4345064"/>
                <a:ext cx="298544" cy="358841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78907" y="4345064"/>
                <a:ext cx="298544" cy="358841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grpSp>
        <p:nvGrpSpPr>
          <p:cNvPr id="6149" name="Group 24"/>
          <p:cNvGrpSpPr>
            <a:grpSpLocks/>
          </p:cNvGrpSpPr>
          <p:nvPr/>
        </p:nvGrpSpPr>
        <p:grpSpPr bwMode="auto">
          <a:xfrm>
            <a:off x="4271964" y="3384550"/>
            <a:ext cx="1876425" cy="2395538"/>
            <a:chOff x="112784" y="3385312"/>
            <a:chExt cx="1877313" cy="2395116"/>
          </a:xfrm>
        </p:grpSpPr>
        <p:sp>
          <p:nvSpPr>
            <p:cNvPr id="26" name="Isosceles Triangle 25"/>
            <p:cNvSpPr/>
            <p:nvPr/>
          </p:nvSpPr>
          <p:spPr>
            <a:xfrm>
              <a:off x="112784" y="3385312"/>
              <a:ext cx="1877313" cy="771389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9236" name="Group 26"/>
            <p:cNvGrpSpPr>
              <a:grpSpLocks/>
            </p:cNvGrpSpPr>
            <p:nvPr/>
          </p:nvGrpSpPr>
          <p:grpSpPr bwMode="auto">
            <a:xfrm>
              <a:off x="279508" y="4168505"/>
              <a:ext cx="1543866" cy="1611923"/>
              <a:chOff x="279507" y="4146231"/>
              <a:chExt cx="1792877" cy="1634197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279556" y="4145529"/>
                <a:ext cx="1792777" cy="163489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960148" y="4863211"/>
                <a:ext cx="431594" cy="917217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1673938" y="4345064"/>
                <a:ext cx="298796" cy="358841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79155" y="4345064"/>
                <a:ext cx="298796" cy="358841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grpSp>
        <p:nvGrpSpPr>
          <p:cNvPr id="6150" name="Group 31"/>
          <p:cNvGrpSpPr>
            <a:grpSpLocks/>
          </p:cNvGrpSpPr>
          <p:nvPr/>
        </p:nvGrpSpPr>
        <p:grpSpPr bwMode="auto">
          <a:xfrm>
            <a:off x="7315201" y="3373438"/>
            <a:ext cx="1878013" cy="2393950"/>
            <a:chOff x="112784" y="3385312"/>
            <a:chExt cx="1877313" cy="2395116"/>
          </a:xfrm>
        </p:grpSpPr>
        <p:sp>
          <p:nvSpPr>
            <p:cNvPr id="33" name="Isosceles Triangle 32"/>
            <p:cNvSpPr/>
            <p:nvPr/>
          </p:nvSpPr>
          <p:spPr>
            <a:xfrm>
              <a:off x="112784" y="3385312"/>
              <a:ext cx="1877313" cy="770312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9230" name="Group 33"/>
            <p:cNvGrpSpPr>
              <a:grpSpLocks/>
            </p:cNvGrpSpPr>
            <p:nvPr/>
          </p:nvGrpSpPr>
          <p:grpSpPr bwMode="auto">
            <a:xfrm>
              <a:off x="279508" y="4168505"/>
              <a:ext cx="1543866" cy="1611923"/>
              <a:chOff x="279507" y="4146231"/>
              <a:chExt cx="1792877" cy="1634197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279393" y="4146053"/>
                <a:ext cx="1793103" cy="1634375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959408" y="4864212"/>
                <a:ext cx="433073" cy="916216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674439" y="4345721"/>
                <a:ext cx="298544" cy="359080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378908" y="4345721"/>
                <a:ext cx="298544" cy="359080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grpSp>
        <p:nvGrpSpPr>
          <p:cNvPr id="39" name="Group 24"/>
          <p:cNvGrpSpPr>
            <a:grpSpLocks/>
          </p:cNvGrpSpPr>
          <p:nvPr/>
        </p:nvGrpSpPr>
        <p:grpSpPr bwMode="auto">
          <a:xfrm>
            <a:off x="6400801" y="4175126"/>
            <a:ext cx="696913" cy="1611313"/>
            <a:chOff x="0" y="0"/>
            <a:chExt cx="1343025" cy="3457575"/>
          </a:xfrm>
        </p:grpSpPr>
        <p:pic>
          <p:nvPicPr>
            <p:cNvPr id="9227" name="Picture 25" descr="C:\Users\Administrator\Desktop\nt-chau-hoa-5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6ECED"/>
                </a:clrFrom>
                <a:clrTo>
                  <a:srgbClr val="F6ECE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181" t="55241" r="21181" b="8215"/>
            <a:stretch>
              <a:fillRect/>
            </a:stretch>
          </p:blipFill>
          <p:spPr bwMode="auto">
            <a:xfrm>
              <a:off x="57150" y="2457450"/>
              <a:ext cx="1285875" cy="1000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8" name="Picture 26" descr="C:\Users\Administrator\Desktop\tải xuống.jp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3025" cy="2457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2" name="Group 24"/>
          <p:cNvGrpSpPr>
            <a:grpSpLocks/>
          </p:cNvGrpSpPr>
          <p:nvPr/>
        </p:nvGrpSpPr>
        <p:grpSpPr bwMode="auto">
          <a:xfrm>
            <a:off x="9372601" y="4175126"/>
            <a:ext cx="696913" cy="1611313"/>
            <a:chOff x="0" y="0"/>
            <a:chExt cx="1343025" cy="3457575"/>
          </a:xfrm>
        </p:grpSpPr>
        <p:pic>
          <p:nvPicPr>
            <p:cNvPr id="9225" name="Picture 25" descr="C:\Users\Administrator\Desktop\nt-chau-hoa-5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6ECED"/>
                </a:clrFrom>
                <a:clrTo>
                  <a:srgbClr val="F6ECE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181" t="55241" r="21181" b="8215"/>
            <a:stretch>
              <a:fillRect/>
            </a:stretch>
          </p:blipFill>
          <p:spPr bwMode="auto">
            <a:xfrm>
              <a:off x="57150" y="2457450"/>
              <a:ext cx="1285875" cy="1000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6" name="Picture 26" descr="C:\Users\Administrator\Desktop\tải xuống.jp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3025" cy="2457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55487889"/>
      </p:ext>
    </p:extLst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00+ hình nền PowerPoint cute siêu dễ thương, ấn tượ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04" y="400050"/>
            <a:ext cx="11430000" cy="598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4267200" y="975519"/>
            <a:ext cx="7162800" cy="584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 1: TÌM BẠN</a:t>
            </a:r>
          </a:p>
        </p:txBody>
      </p:sp>
      <p:sp>
        <p:nvSpPr>
          <p:cNvPr id="10244" name="TextBox 2"/>
          <p:cNvSpPr txBox="1">
            <a:spLocks noChangeArrowheads="1"/>
          </p:cNvSpPr>
          <p:nvPr/>
        </p:nvSpPr>
        <p:spPr bwMode="auto">
          <a:xfrm>
            <a:off x="1752600" y="2135188"/>
            <a:ext cx="8763000" cy="424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Cách chơi: Các con đứng thành vòng tròn và nhún nhẩy theo nhạc Khi có hiệu lệnh: “Tìm bạn”</a:t>
            </a:r>
            <a:r>
              <a:rPr lang="en-US" altLang="en-US" sz="3600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36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Lần 1: Thì  mỗi 1 bạn đội mũ  hoa sẽ cầm tay 1 bạn đội mũ lá.</a:t>
            </a:r>
          </a:p>
          <a:p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Nhận xét kết quả, cho trẻ tự nói.</a:t>
            </a:r>
          </a:p>
          <a:p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Lần 2: Một bạn trai sẽ kết bạn với 1 bạn gái.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98238204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301</Words>
  <Application>Microsoft Office PowerPoint</Application>
  <PresentationFormat>Widescreen</PresentationFormat>
  <Paragraphs>28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Trang Nguyen</cp:lastModifiedBy>
  <cp:revision>2</cp:revision>
  <dcterms:created xsi:type="dcterms:W3CDTF">2024-05-13T09:00:51Z</dcterms:created>
  <dcterms:modified xsi:type="dcterms:W3CDTF">2024-10-05T12:34:09Z</dcterms:modified>
</cp:coreProperties>
</file>