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918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71600" y="3258457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85771" y="1921783"/>
            <a:ext cx="1201057" cy="120105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619130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THU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xmlns="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xmlns="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xmlns="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xmlns="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xmlns="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xmlns="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=""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=""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=""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=""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606</Words>
  <Application>Microsoft Office PowerPoint</Application>
  <PresentationFormat>On-screen Show (4:3)</PresentationFormat>
  <Paragraphs>113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17</cp:revision>
  <dcterms:created xsi:type="dcterms:W3CDTF">2021-11-13T12:47:57Z</dcterms:created>
  <dcterms:modified xsi:type="dcterms:W3CDTF">2024-11-28T03:09:24Z</dcterms:modified>
</cp:coreProperties>
</file>