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0" r:id="rId3"/>
    <p:sldId id="258" r:id="rId4"/>
    <p:sldId id="259" r:id="rId5"/>
    <p:sldId id="264" r:id="rId6"/>
    <p:sldId id="265" r:id="rId7"/>
    <p:sldId id="266" r:id="rId8"/>
    <p:sldId id="27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4A20A-BD00-4D49-8A24-8836B2EF5493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1961-CBAB-4CD8-9EF7-BDE51F4F1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4A20A-BD00-4D49-8A24-8836B2EF5493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1961-CBAB-4CD8-9EF7-BDE51F4F1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92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4A20A-BD00-4D49-8A24-8836B2EF5493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1961-CBAB-4CD8-9EF7-BDE51F4F1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89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4A20A-BD00-4D49-8A24-8836B2EF5493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1961-CBAB-4CD8-9EF7-BDE51F4F1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772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4A20A-BD00-4D49-8A24-8836B2EF5493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1961-CBAB-4CD8-9EF7-BDE51F4F1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998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4A20A-BD00-4D49-8A24-8836B2EF5493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1961-CBAB-4CD8-9EF7-BDE51F4F1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05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4A20A-BD00-4D49-8A24-8836B2EF5493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1961-CBAB-4CD8-9EF7-BDE51F4F1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90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4A20A-BD00-4D49-8A24-8836B2EF5493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1961-CBAB-4CD8-9EF7-BDE51F4F1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471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4A20A-BD00-4D49-8A24-8836B2EF5493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1961-CBAB-4CD8-9EF7-BDE51F4F1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168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4A20A-BD00-4D49-8A24-8836B2EF5493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1961-CBAB-4CD8-9EF7-BDE51F4F1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668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4A20A-BD00-4D49-8A24-8836B2EF5493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1961-CBAB-4CD8-9EF7-BDE51F4F1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10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4A20A-BD00-4D49-8A24-8836B2EF5493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71961-CBAB-4CD8-9EF7-BDE51F4F1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51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file:///C:\Users\Vu%20Tuoi\Desktop\xeo%20xeo.mp4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79" b="7843"/>
          <a:stretch/>
        </p:blipFill>
        <p:spPr>
          <a:xfrm>
            <a:off x="28903" y="0"/>
            <a:ext cx="9144000" cy="68579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0" y="3124200"/>
            <a:ext cx="5943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kern="10" spc="-18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Giáo án: Làm quen văn học</a:t>
            </a:r>
            <a:endParaRPr lang="en-US" sz="3200" kern="10" spc="-180" dirty="0" smtClean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200" kern="10" spc="-180" dirty="0" err="1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</a:t>
            </a:r>
            <a:r>
              <a:rPr lang="vi-VN" sz="3200" kern="10" spc="-18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ơ: Ấm và chảo</a:t>
            </a:r>
            <a:endParaRPr lang="vi-VN" sz="3200" kern="10" spc="-180" dirty="0" smtClean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vi-VN" sz="3200" kern="10" spc="-18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Lớp: </a:t>
            </a:r>
            <a:r>
              <a:rPr lang="en-US" sz="3200" kern="10" spc="-180" dirty="0" err="1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Nhà</a:t>
            </a:r>
            <a:r>
              <a:rPr lang="en-US" sz="3200" kern="10" spc="-18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kern="10" spc="-180" dirty="0" err="1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trẻ</a:t>
            </a:r>
            <a:r>
              <a:rPr lang="en-US" sz="3200" kern="10" spc="-18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200" kern="10" spc="-18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</a:t>
            </a:r>
            <a:r>
              <a:rPr lang="en-US" sz="3200" kern="10" spc="-18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4 </a:t>
            </a:r>
            <a:r>
              <a:rPr lang="vi-VN" sz="3200" kern="10" spc="-18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</a:t>
            </a:r>
            <a:r>
              <a:rPr lang="vi-VN" sz="3200" kern="10" spc="-18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36 tháng</a:t>
            </a:r>
            <a:endParaRPr lang="en-US" sz="3200" kern="10" spc="-18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14903" y="9507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UBND QUẬN </a:t>
            </a:r>
            <a:r>
              <a:rPr lang="en-US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LONG BIÊN</a:t>
            </a:r>
            <a:br>
              <a:rPr lang="en-US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MẦM </a:t>
            </a:r>
            <a:r>
              <a:rPr lang="en-US" b="1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NON </a:t>
            </a:r>
            <a:r>
              <a:rPr lang="en-US" b="1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HOA MỘC LAN</a:t>
            </a:r>
            <a:endParaRPr lang="en-US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30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9+ hình nền powerpoint màu hồng đẹp xuất sắc, tải về ng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48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96" y="1981200"/>
            <a:ext cx="3440339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12"/>
          <a:stretch/>
        </p:blipFill>
        <p:spPr bwMode="auto">
          <a:xfrm>
            <a:off x="4267200" y="2514601"/>
            <a:ext cx="4419600" cy="210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761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505200"/>
            <a:ext cx="5257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154362"/>
            <a:ext cx="1295400" cy="1112838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95400"/>
            <a:ext cx="39052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55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20291"/>
            <a:ext cx="5257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181" y="3405814"/>
            <a:ext cx="1457739" cy="9509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12"/>
          <a:stretch/>
        </p:blipFill>
        <p:spPr bwMode="auto">
          <a:xfrm>
            <a:off x="3124200" y="2311570"/>
            <a:ext cx="4776788" cy="1802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60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055" y="3429000"/>
            <a:ext cx="5257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657599"/>
            <a:ext cx="1295400" cy="1012771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202" y="1143000"/>
            <a:ext cx="39052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6"/>
          <p:cNvSpPr>
            <a:spLocks noChangeArrowheads="1"/>
          </p:cNvSpPr>
          <p:nvPr/>
        </p:nvSpPr>
        <p:spPr bwMode="auto">
          <a:xfrm rot="1858756">
            <a:off x="255452" y="684879"/>
            <a:ext cx="1623575" cy="1310253"/>
          </a:xfrm>
          <a:prstGeom prst="cloudCallout">
            <a:avLst>
              <a:gd name="adj1" fmla="val 104292"/>
              <a:gd name="adj2" fmla="val 2699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b="1" dirty="0"/>
              <a:t>o, o</a:t>
            </a:r>
          </a:p>
        </p:txBody>
      </p:sp>
    </p:spTree>
    <p:extLst>
      <p:ext uri="{BB962C8B-B14F-4D97-AF65-F5344CB8AC3E}">
        <p14:creationId xmlns:p14="http://schemas.microsoft.com/office/powerpoint/2010/main" val="340851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20291"/>
            <a:ext cx="5257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330" y="3505460"/>
            <a:ext cx="1457739" cy="8747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12"/>
          <a:stretch/>
        </p:blipFill>
        <p:spPr bwMode="auto">
          <a:xfrm>
            <a:off x="3087694" y="2335830"/>
            <a:ext cx="4776788" cy="1802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7">
            <a:hlinkClick r:id="rId5" action="ppaction://hlinkfile"/>
          </p:cNvPr>
          <p:cNvSpPr>
            <a:spLocks noChangeArrowheads="1"/>
          </p:cNvSpPr>
          <p:nvPr/>
        </p:nvSpPr>
        <p:spPr bwMode="auto">
          <a:xfrm rot="19693825">
            <a:off x="6109508" y="521078"/>
            <a:ext cx="2123617" cy="1524000"/>
          </a:xfrm>
          <a:prstGeom prst="cloudCallout">
            <a:avLst>
              <a:gd name="adj1" fmla="val -159639"/>
              <a:gd name="adj2" fmla="val 4102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 dirty="0" err="1">
                <a:solidFill>
                  <a:srgbClr val="000099"/>
                </a:solidFill>
              </a:rPr>
              <a:t>Xèo</a:t>
            </a:r>
            <a:r>
              <a:rPr lang="en-US" sz="3600" b="1" dirty="0">
                <a:solidFill>
                  <a:srgbClr val="000099"/>
                </a:solidFill>
              </a:rPr>
              <a:t>, </a:t>
            </a:r>
            <a:r>
              <a:rPr lang="en-US" sz="3600" b="1" dirty="0" err="1">
                <a:solidFill>
                  <a:srgbClr val="000099"/>
                </a:solidFill>
                <a:hlinkClick r:id="rId5" action="ppaction://hlinkfile"/>
              </a:rPr>
              <a:t>xèo</a:t>
            </a:r>
            <a:endParaRPr lang="en-US" sz="36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48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96" y="2086307"/>
            <a:ext cx="3326389" cy="2726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12"/>
          <a:stretch/>
        </p:blipFill>
        <p:spPr bwMode="auto">
          <a:xfrm>
            <a:off x="4327382" y="2667000"/>
            <a:ext cx="4823546" cy="20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732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28800" y="2819400"/>
            <a:ext cx="5943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800" kern="10" spc="-18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bé chăm ngoan, học giỏi.</a:t>
            </a:r>
            <a:endParaRPr lang="en-US" sz="4800" kern="10" spc="-18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49201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41</Words>
  <Application>Microsoft Office PowerPoint</Application>
  <PresentationFormat>On-screen Show (4:3)</PresentationFormat>
  <Paragraphs>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Vu Tuoi</dc:creator>
  <cp:lastModifiedBy>Techsi.vn</cp:lastModifiedBy>
  <cp:revision>13</cp:revision>
  <dcterms:created xsi:type="dcterms:W3CDTF">2015-10-15T05:26:21Z</dcterms:created>
  <dcterms:modified xsi:type="dcterms:W3CDTF">2024-11-28T04:11:03Z</dcterms:modified>
</cp:coreProperties>
</file>