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9" r:id="rId3"/>
    <p:sldId id="285" r:id="rId4"/>
    <p:sldId id="259" r:id="rId5"/>
    <p:sldId id="286" r:id="rId6"/>
    <p:sldId id="258" r:id="rId7"/>
    <p:sldId id="264" r:id="rId8"/>
    <p:sldId id="260" r:id="rId9"/>
    <p:sldId id="266" r:id="rId10"/>
    <p:sldId id="261" r:id="rId11"/>
    <p:sldId id="287" r:id="rId12"/>
    <p:sldId id="272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2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6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6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10802-3E1E-4C30-8942-B7C36E901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C55666-B68D-4F52-998D-66C041CC1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4D792-86BA-4EAF-81FF-89509928709D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80BF6-7EBB-4580-ABEE-7F7357FBCF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88160"/>
      </p:ext>
    </p:extLst>
  </p:cSld>
  <p:clrMapOvr>
    <a:masterClrMapping/>
  </p:clrMapOvr>
  <p:transition spd="slow" advClick="0" advTm="8000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67C0BD-BCAB-4FDA-9CC5-B8E811C79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CA0F4F-3688-4021-A987-1F1B57911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FC0E1-DFED-490C-BC1D-D7A6289CE4BA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69F68-684C-4EF3-B46E-98CB236CB9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01057"/>
      </p:ext>
    </p:extLst>
  </p:cSld>
  <p:clrMapOvr>
    <a:masterClrMapping/>
  </p:clrMapOvr>
  <p:transition spd="slow" advClick="0" advTm="8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55C7AD-8893-4879-873E-DFABD4FF8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2364C3-06A3-4514-A082-1606A30D9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6CAEA-2452-4465-AD6C-A728DBCB5C54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469F-D40D-43C1-AC7A-F45B38FA12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05608"/>
      </p:ext>
    </p:extLst>
  </p:cSld>
  <p:clrMapOvr>
    <a:masterClrMapping/>
  </p:clrMapOvr>
  <p:transition spd="slow" advClick="0" advTm="8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D0CBC0-3221-4B4E-A4D3-3DE5A863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178BDD-314C-4FBD-A66E-A544FFFEE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DA232B-A9F8-4981-963E-3178701D1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221B4-F6C5-4D83-99F9-A2D4AB78F50C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DDC8-DF54-410D-8CF4-05DAEE8B4F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07553"/>
      </p:ext>
    </p:extLst>
  </p:cSld>
  <p:clrMapOvr>
    <a:masterClrMapping/>
  </p:clrMapOvr>
  <p:transition spd="slow" advClick="0" advTm="8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2E25E-8A00-486C-AFAF-459634D9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9B0F20-D0ED-46D5-A783-84F52F83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B03EC7-E993-4FAE-BC40-1F1561601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A38BAE3-1BB8-432F-8A65-69150195C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23D725-00D0-4710-A69F-15EBAE6D8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2CC35-3EEC-46A9-BA13-BDC3CBD37FC5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08AC0-1592-448F-A2D5-845D8CBF5B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03366"/>
      </p:ext>
    </p:extLst>
  </p:cSld>
  <p:clrMapOvr>
    <a:masterClrMapping/>
  </p:clrMapOvr>
  <p:transition spd="slow" advClick="0" advTm="8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6B21B7-3962-4670-827F-7D653557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FBCA0-06F6-4BEC-9B3E-CEF7075E35A5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B8C40-1B45-402C-9CCF-9FEDDD86A8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9331"/>
      </p:ext>
    </p:extLst>
  </p:cSld>
  <p:clrMapOvr>
    <a:masterClrMapping/>
  </p:clrMapOvr>
  <p:transition spd="slow" advClick="0" advTm="800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BAFDF-AA90-4177-84F6-3532D27554A8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CAC19-FC0D-4B4E-91E3-7D217F2F10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70221"/>
      </p:ext>
    </p:extLst>
  </p:cSld>
  <p:clrMapOvr>
    <a:masterClrMapping/>
  </p:clrMapOvr>
  <p:transition spd="slow" advClick="0" advTm="800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13B03-3887-4F11-8FE7-2027CBEE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C1066E-8E43-4DB4-8E40-BD531BB3F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5E75C5-F95A-43A1-AB58-FEC5CEA70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E12AE-0F8B-48F8-9D71-DF0695BC45E4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C980D-4CF5-4574-928A-1A481473C5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00203"/>
      </p:ext>
    </p:extLst>
  </p:cSld>
  <p:clrMapOvr>
    <a:masterClrMapping/>
  </p:clrMapOvr>
  <p:transition spd="slow" advClick="0" advTm="8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75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4D692B-A9FB-446C-A7F8-1A5F924F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006BEF-DE4E-4CE9-9F0E-2B8823D63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D0F268D-FD97-43B4-A1F5-079440D34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BD616-2A47-4937-B30A-852C3EB34EBD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E6D71-A2F5-46DB-815F-F27B0F360E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21958"/>
      </p:ext>
    </p:extLst>
  </p:cSld>
  <p:clrMapOvr>
    <a:masterClrMapping/>
  </p:clrMapOvr>
  <p:transition spd="slow" advClick="0" advTm="800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6A941C-04C6-4D1F-AD74-7560B5A4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7CEEBD-7AD9-478F-9B20-2ED160D38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05709-5677-4D7F-AC25-73A1E5A2A227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57FD0-8594-44F4-8C87-E067ADA968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97708"/>
      </p:ext>
    </p:extLst>
  </p:cSld>
  <p:clrMapOvr>
    <a:masterClrMapping/>
  </p:clrMapOvr>
  <p:transition spd="slow" advClick="0" advTm="8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4416903-17D6-4CBA-A7EE-2F91789DF9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C4A8703-916F-4A39-AFCB-C808300F2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1B32E-C6F0-4357-923B-A64ED44021C3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886C4-1691-43F4-836F-CCAEDAFE1C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24284"/>
      </p:ext>
    </p:extLst>
  </p:cSld>
  <p:clrMapOvr>
    <a:masterClrMapping/>
  </p:clrMapOvr>
  <p:transition spd="slow" advClick="0" advTm="8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5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8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5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5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2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1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2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CC2B8-FEAF-429F-A8BF-5E02EE7B8A2F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4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97EF95-E99A-491B-B721-C61648344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418073-7976-4413-816E-E1B60EAEE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2AE8D13-7A95-4965-98F6-1CDD852503E0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EAA8EC-7DC9-43D4-8239-AF7F8388B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F49698-4D7C-451E-8AE4-131F5142F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716218A-D6AE-41D7-8BD8-73C2065A09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1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8000">
    <p:split orient="vert"/>
  </p:transition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8.jpg"/><Relationship Id="rId5" Type="http://schemas.openxmlformats.org/officeDocument/2006/relationships/image" Target="../media/image13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6.jpg"/><Relationship Id="rId7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2.jpg"/><Relationship Id="rId5" Type="http://schemas.openxmlformats.org/officeDocument/2006/relationships/image" Target="../media/image1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9063" y="835537"/>
            <a:ext cx="1284638" cy="127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3258460" y="2018605"/>
            <a:ext cx="5675080" cy="9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3034104" y="2850455"/>
            <a:ext cx="6123792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 (3 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4964921" y="6332815"/>
            <a:ext cx="2262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2024 - 2025</a:t>
            </a:r>
          </a:p>
        </p:txBody>
      </p:sp>
      <p:sp>
        <p:nvSpPr>
          <p:cNvPr id="2" name="Rectangle 1"/>
          <p:cNvSpPr/>
          <p:nvPr/>
        </p:nvSpPr>
        <p:spPr>
          <a:xfrm>
            <a:off x="3034104" y="17545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vi-V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>
              <a:spcBef>
                <a:spcPct val="0"/>
              </a:spcBef>
            </a:pPr>
            <a:r>
              <a:rPr lang="vi-VN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alt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83887"/>
      </p:ext>
    </p:extLst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xmlns="" id="{8C143B87-BC69-F433-8528-0488E0F63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xmlns="" id="{1FA6D1F3-74BE-A329-A2B5-31DC0F580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0" b="90753" l="3261" r="91425">
                        <a14:foregroundMark x1="36594" y1="4290" x2="36594" y2="4290"/>
                        <a14:foregroundMark x1="3261" y1="60439" x2="3261" y2="60439"/>
                        <a14:foregroundMark x1="51691" y1="53289" x2="51691" y2="53289"/>
                        <a14:foregroundMark x1="64855" y1="50620" x2="64855" y2="50620"/>
                        <a14:foregroundMark x1="62440" y1="90848" x2="62440" y2="90848"/>
                        <a14:foregroundMark x1="91425" y1="69971" x2="91425" y2="69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955">
            <a:off x="6056575" y="384642"/>
            <a:ext cx="3434611" cy="435133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0C273DA-9550-3A6D-8B1D-15757632A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7429" l="6922" r="97268">
                        <a14:foregroundMark x1="42623" y1="5857" x2="42623" y2="5857"/>
                        <a14:foregroundMark x1="61749" y1="4000" x2="61749" y2="4000"/>
                        <a14:foregroundMark x1="97268" y1="64000" x2="97268" y2="64000"/>
                        <a14:foregroundMark x1="34244" y1="97571" x2="34244" y2="97571"/>
                        <a14:foregroundMark x1="6922" y1="74286" x2="6922" y2="74286"/>
                        <a14:foregroundMark x1="36066" y1="49143" x2="36066" y2="49143"/>
                        <a14:foregroundMark x1="34973" y1="43286" x2="34973" y2="43286"/>
                        <a14:foregroundMark x1="34973" y1="43286" x2="34973" y2="43286"/>
                        <a14:foregroundMark x1="34973" y1="44429" x2="34973" y2="44429"/>
                        <a14:foregroundMark x1="34973" y1="44429" x2="34973" y2="44429"/>
                        <a14:foregroundMark x1="34973" y1="53571" x2="34973" y2="53571"/>
                        <a14:foregroundMark x1="38251" y1="44714" x2="38251" y2="44714"/>
                        <a14:foregroundMark x1="48452" y1="57429" x2="48452" y2="57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326">
            <a:off x="2411897" y="433057"/>
            <a:ext cx="3291602" cy="41969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8D9AAC-77D3-5732-3847-09CAD72FC621}"/>
              </a:ext>
            </a:extLst>
          </p:cNvPr>
          <p:cNvSpPr txBox="1"/>
          <p:nvPr/>
        </p:nvSpPr>
        <p:spPr>
          <a:xfrm>
            <a:off x="3027285" y="5674559"/>
            <a:ext cx="1384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Tay trái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EBE8649-5F76-4AD1-EBBB-9AB9ED1AA9A9}"/>
              </a:ext>
            </a:extLst>
          </p:cNvPr>
          <p:cNvSpPr txBox="1"/>
          <p:nvPr/>
        </p:nvSpPr>
        <p:spPr>
          <a:xfrm>
            <a:off x="7354454" y="5629626"/>
            <a:ext cx="150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Tay phải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9E0164-F383-D0EB-EB69-C54863A2CB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8" b="97778" l="0" r="98039">
                        <a14:foregroundMark x1="20448" y1="278" x2="20448" y2="278"/>
                        <a14:foregroundMark x1="5042" y1="12222" x2="5042" y2="12222"/>
                        <a14:foregroundMark x1="280" y1="27222" x2="280" y2="27222"/>
                        <a14:foregroundMark x1="34734" y1="97778" x2="34734" y2="97778"/>
                        <a14:foregroundMark x1="98039" y1="71667" x2="98039" y2="7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15" y="4140693"/>
            <a:ext cx="1438764" cy="1450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D13CD1-FE47-BB79-8A40-3D61377C31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56" b="89933" l="6216" r="95405">
                        <a14:foregroundMark x1="20541" y1="3356" x2="20541" y2="3356"/>
                        <a14:foregroundMark x1="6486" y1="70470" x2="6486" y2="70470"/>
                        <a14:foregroundMark x1="95405" y1="71812" x2="95405" y2="71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25" y="4048867"/>
            <a:ext cx="2029423" cy="163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7274" y="1979876"/>
            <a:ext cx="45877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4597" y="3348826"/>
            <a:ext cx="74428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TẦM VÔNG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995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3428">
        <p15:prstTrans prst="origami"/>
      </p:transition>
    </mc:Choice>
    <mc:Fallback xmlns="">
      <p:transition spd="slow" advTm="234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6610" y="2035534"/>
            <a:ext cx="7840608" cy="92333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5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862">
        <p14:ripple/>
      </p:transition>
    </mc:Choice>
    <mc:Fallback xmlns="">
      <p:transition spd="slow" advTm="108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xmlns="" id="{67536E4D-429D-446F-DA39-740563981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89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CBDB2BB-189E-ABD9-BA47-5BE245585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47" y="-1"/>
            <a:ext cx="4670846" cy="6817695"/>
          </a:xfrm>
        </p:spPr>
      </p:pic>
    </p:spTree>
    <p:extLst>
      <p:ext uri="{BB962C8B-B14F-4D97-AF65-F5344CB8AC3E}">
        <p14:creationId xmlns:p14="http://schemas.microsoft.com/office/powerpoint/2010/main" val="34202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3" b="11537"/>
          <a:stretch/>
        </p:blipFill>
        <p:spPr>
          <a:xfrm>
            <a:off x="278043" y="1701010"/>
            <a:ext cx="3522680" cy="37302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53" y="3303767"/>
            <a:ext cx="3655490" cy="3554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 t="24186" b="7667"/>
          <a:stretch/>
        </p:blipFill>
        <p:spPr>
          <a:xfrm>
            <a:off x="8329073" y="1789042"/>
            <a:ext cx="3595741" cy="3554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24197" y="377155"/>
            <a:ext cx="47436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97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9859">
        <p14:prism isInverted="1"/>
      </p:transition>
    </mc:Choice>
    <mc:Fallback xmlns="">
      <p:transition spd="slow" advTm="198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xmlns="" id="{8C143B87-BC69-F433-8528-0488E0F63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xmlns="" id="{1FA6D1F3-74BE-A329-A2B5-31DC0F580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0" b="90753" l="3261" r="91425">
                        <a14:foregroundMark x1="36594" y1="4290" x2="36594" y2="4290"/>
                        <a14:foregroundMark x1="3261" y1="60439" x2="3261" y2="60439"/>
                        <a14:foregroundMark x1="51691" y1="53289" x2="51691" y2="53289"/>
                        <a14:foregroundMark x1="64855" y1="50620" x2="64855" y2="50620"/>
                        <a14:foregroundMark x1="62440" y1="90848" x2="62440" y2="90848"/>
                        <a14:foregroundMark x1="91425" y1="69971" x2="91425" y2="69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955">
            <a:off x="6092085" y="985992"/>
            <a:ext cx="3434611" cy="435133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0C273DA-9550-3A6D-8B1D-15757632A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7429" l="6922" r="97268">
                        <a14:foregroundMark x1="42623" y1="5857" x2="42623" y2="5857"/>
                        <a14:foregroundMark x1="61749" y1="4000" x2="61749" y2="4000"/>
                        <a14:foregroundMark x1="97268" y1="64000" x2="97268" y2="64000"/>
                        <a14:foregroundMark x1="34244" y1="97571" x2="34244" y2="97571"/>
                        <a14:foregroundMark x1="6922" y1="74286" x2="6922" y2="74286"/>
                        <a14:foregroundMark x1="36066" y1="49143" x2="36066" y2="49143"/>
                        <a14:foregroundMark x1="34973" y1="43286" x2="34973" y2="43286"/>
                        <a14:foregroundMark x1="34973" y1="43286" x2="34973" y2="43286"/>
                        <a14:foregroundMark x1="34973" y1="44429" x2="34973" y2="44429"/>
                        <a14:foregroundMark x1="34973" y1="44429" x2="34973" y2="44429"/>
                        <a14:foregroundMark x1="34973" y1="53571" x2="34973" y2="53571"/>
                        <a14:foregroundMark x1="38251" y1="44714" x2="38251" y2="44714"/>
                        <a14:foregroundMark x1="48452" y1="57429" x2="48452" y2="57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326">
            <a:off x="2465687" y="923328"/>
            <a:ext cx="3291602" cy="41969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8D9AAC-77D3-5732-3847-09CAD72FC621}"/>
              </a:ext>
            </a:extLst>
          </p:cNvPr>
          <p:cNvSpPr txBox="1"/>
          <p:nvPr/>
        </p:nvSpPr>
        <p:spPr>
          <a:xfrm>
            <a:off x="3027285" y="5150322"/>
            <a:ext cx="2361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2060"/>
                </a:solidFill>
                <a:latin typeface="+mj-lt"/>
              </a:rPr>
              <a:t>Tay trái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EBE8649-5F76-4AD1-EBBB-9AB9ED1AA9A9}"/>
              </a:ext>
            </a:extLst>
          </p:cNvPr>
          <p:cNvSpPr txBox="1"/>
          <p:nvPr/>
        </p:nvSpPr>
        <p:spPr>
          <a:xfrm>
            <a:off x="7121370" y="5150322"/>
            <a:ext cx="2361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2060"/>
                </a:solidFill>
                <a:latin typeface="+mj-lt"/>
              </a:rPr>
              <a:t>Tay phải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DCD0289-15BC-5FCD-F35C-806B5E022564}"/>
              </a:ext>
            </a:extLst>
          </p:cNvPr>
          <p:cNvSpPr txBox="1"/>
          <p:nvPr/>
        </p:nvSpPr>
        <p:spPr>
          <a:xfrm>
            <a:off x="4567649" y="194857"/>
            <a:ext cx="3056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2060"/>
                </a:solidFill>
                <a:latin typeface="+mj-lt"/>
              </a:rPr>
              <a:t>Đôi bàn tay</a:t>
            </a:r>
          </a:p>
        </p:txBody>
      </p:sp>
    </p:spTree>
    <p:extLst>
      <p:ext uri="{BB962C8B-B14F-4D97-AF65-F5344CB8AC3E}">
        <p14:creationId xmlns:p14="http://schemas.microsoft.com/office/powerpoint/2010/main" val="305234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8125" y="469127"/>
            <a:ext cx="6955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4577" r="2881" b="8670"/>
          <a:stretch/>
        </p:blipFill>
        <p:spPr>
          <a:xfrm>
            <a:off x="707664" y="2186608"/>
            <a:ext cx="4317560" cy="4075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" t="4538" r="1421" b="6858"/>
          <a:stretch/>
        </p:blipFill>
        <p:spPr>
          <a:xfrm>
            <a:off x="6066844" y="2186608"/>
            <a:ext cx="4435169" cy="4075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992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9434">
        <p14:prism isInverted="1"/>
      </p:transition>
    </mc:Choice>
    <mc:Fallback xmlns="">
      <p:transition spd="slow" advTm="294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589" y="763325"/>
            <a:ext cx="7314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3" y="2197467"/>
            <a:ext cx="5107719" cy="4170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07" y="2197467"/>
            <a:ext cx="5092523" cy="4170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2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672">
        <p14:prism isInverted="1"/>
      </p:transition>
    </mc:Choice>
    <mc:Fallback xmlns="">
      <p:transition spd="slow" advTm="216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4648" y="0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t="7098" r="7751" b="4038"/>
          <a:stretch/>
        </p:blipFill>
        <p:spPr>
          <a:xfrm>
            <a:off x="2027584" y="839081"/>
            <a:ext cx="3172570" cy="2886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5439" r="1420" b="6445"/>
          <a:stretch/>
        </p:blipFill>
        <p:spPr>
          <a:xfrm>
            <a:off x="6575730" y="839081"/>
            <a:ext cx="3158166" cy="2886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851" r="1730" b="8561"/>
          <a:stretch/>
        </p:blipFill>
        <p:spPr>
          <a:xfrm>
            <a:off x="636225" y="3774371"/>
            <a:ext cx="3236182" cy="2878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" t="2410" r="927" b="5148"/>
          <a:stretch/>
        </p:blipFill>
        <p:spPr>
          <a:xfrm>
            <a:off x="4508632" y="3894059"/>
            <a:ext cx="3174735" cy="2836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5760" r="3022"/>
          <a:stretch/>
        </p:blipFill>
        <p:spPr>
          <a:xfrm>
            <a:off x="8468138" y="3852516"/>
            <a:ext cx="3077155" cy="2665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9665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848">
        <p15:prstTrans prst="fracture"/>
      </p:transition>
    </mc:Choice>
    <mc:Fallback xmlns="">
      <p:transition spd="slow" advTm="198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4416" y="198871"/>
            <a:ext cx="408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7089" b="5660"/>
          <a:stretch/>
        </p:blipFill>
        <p:spPr>
          <a:xfrm>
            <a:off x="2557168" y="906757"/>
            <a:ext cx="2905378" cy="2857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5064" r="2470" b="8185"/>
          <a:stretch/>
        </p:blipFill>
        <p:spPr>
          <a:xfrm>
            <a:off x="6520070" y="877984"/>
            <a:ext cx="3066051" cy="2887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t="-944" r="7353" b="15631"/>
          <a:stretch/>
        </p:blipFill>
        <p:spPr>
          <a:xfrm>
            <a:off x="867397" y="3786560"/>
            <a:ext cx="2985714" cy="2876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" t="5362" r="2514" b="2400"/>
          <a:stretch/>
        </p:blipFill>
        <p:spPr>
          <a:xfrm>
            <a:off x="4517666" y="3816626"/>
            <a:ext cx="3156668" cy="2846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" t="6415" r="2789" b="2216"/>
          <a:stretch/>
        </p:blipFill>
        <p:spPr>
          <a:xfrm>
            <a:off x="8468180" y="3808675"/>
            <a:ext cx="3132815" cy="28545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267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6749">
        <p15:prstTrans prst="fracture"/>
      </p:transition>
    </mc:Choice>
    <mc:Fallback xmlns="">
      <p:transition spd="slow" advTm="167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124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71108" y="1716216"/>
            <a:ext cx="39869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961">
        <p14:ripple/>
      </p:transition>
    </mc:Choice>
    <mc:Fallback xmlns="">
      <p:transition spd="slow" advTm="139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7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8|1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8.3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1|2.3|2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8|1.7|2.5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.5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139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300</cp:revision>
  <dcterms:created xsi:type="dcterms:W3CDTF">2021-09-23T17:22:59Z</dcterms:created>
  <dcterms:modified xsi:type="dcterms:W3CDTF">2024-11-28T03:03:17Z</dcterms:modified>
</cp:coreProperties>
</file>