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76" r:id="rId8"/>
    <p:sldId id="290" r:id="rId9"/>
    <p:sldId id="267" r:id="rId10"/>
    <p:sldId id="278" r:id="rId11"/>
    <p:sldId id="279" r:id="rId12"/>
    <p:sldId id="268" r:id="rId13"/>
    <p:sldId id="273" r:id="rId14"/>
    <p:sldId id="285" r:id="rId15"/>
    <p:sldId id="284" r:id="rId16"/>
    <p:sldId id="283" r:id="rId17"/>
    <p:sldId id="282" r:id="rId18"/>
    <p:sldId id="286" r:id="rId19"/>
    <p:sldId id="287" r:id="rId20"/>
    <p:sldId id="288" r:id="rId21"/>
    <p:sldId id="292" r:id="rId22"/>
    <p:sldId id="274" r:id="rId23"/>
    <p:sldId id="280" r:id="rId24"/>
    <p:sldId id="293" r:id="rId25"/>
    <p:sldId id="294" r:id="rId26"/>
    <p:sldId id="295" r:id="rId27"/>
    <p:sldId id="301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A120-6994-4B5B-A70C-7EFB7DF904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jpg"/><Relationship Id="rId5" Type="http://schemas.openxmlformats.org/officeDocument/2006/relationships/image" Target="../media/image24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jpg"/><Relationship Id="rId5" Type="http://schemas.openxmlformats.org/officeDocument/2006/relationships/image" Target="../media/image24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258" y="593694"/>
            <a:ext cx="622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853" y="2459504"/>
            <a:ext cx="7291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 PHÂN BIỆT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VUÔNG– HÌNH CHỮ NHẬT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382" y="4620127"/>
            <a:ext cx="512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81" y="1403306"/>
            <a:ext cx="871656" cy="8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52151" y="1799460"/>
            <a:ext cx="4843849" cy="7468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18822">
            <a:off x="5379746" y="403836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1074">
            <a:off x="7680464" y="4524881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755">
            <a:off x="6415435" y="5664252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071139" y="1869225"/>
            <a:ext cx="4257473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3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7213 3.7037E-6 -0.1306 -0.07871 -0.1306 -0.1757 C -0.1306 -0.27269 -0.07213 -0.35116 -2.5E-6 -0.35116 C 0.07214 -0.35116 0.13073 -0.27269 0.13073 -0.1757 C 0.13073 -0.07871 0.07214 3.7037E-6 -2.5E-6 3.7037E-6 Z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10" y="3618630"/>
            <a:ext cx="2530059" cy="201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" y="1506584"/>
            <a:ext cx="5560034" cy="78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1" y="2484148"/>
            <a:ext cx="4901609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90" y="559508"/>
            <a:ext cx="3950550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59" y="3544489"/>
            <a:ext cx="427366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58384" y="3739896"/>
            <a:ext cx="1527048" cy="182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7264" y="3989761"/>
            <a:ext cx="27432" cy="7742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6300" y="1708871"/>
            <a:ext cx="5511800" cy="5720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đường bao thẳng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62" y="3862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-0.00013 0.00093 0.00091 0.00139 0.00196 0.00162 C 0.003 0.00162 0.00365 0.00116 0.00378 0.0007 C 0.00378 0.00023 0.003 -1.48148E-6 0.00209 -1.48148E-6 C 0.00156 -1.48148E-6 0.00117 -1.48148E-6 0.00078 -1.48148E-6 C 0.00039 0.00023 0.00013 0.0007 0.00013 0.00093 C 0.00013 0.00116 0.00026 0.00139 0.00039 0.00162 C 0.00065 0.00208 0.0013 0.00232 0.00196 0.00232 C 0.00287 0.00232 0.00352 0.00208 0.00352 0.00162 C 0.00352 0.00116 0.00287 0.00093 0.00196 0.0007 C 0.00156 0.0007 0.00117 0.00093 0.00091 0.00093 C 0.00052 0.00116 0.00026 0.00162 0.00026 0.00185 C 0.00026 0.00208 0.00039 0.00232 0.00052 0.00232 C 0.00078 0.00278 0.0013 0.00301 0.00196 0.00301 C 0.00274 0.00301 0.00339 0.00278 0.00339 0.00232 C 0.00339 0.00208 0.00274 0.00162 0.00196 0.00162 C 0.00156 0.00162 0.0013 0.00162 0.00104 0.00185 C 0.00065 0.00208 0.00052 0.00232 0.00052 0.00255 C 0.00052 0.00278 0.00052 0.00301 0.00065 0.00301 C 0.00091 0.00347 0.00143 0.00371 0.00196 0.00371 C 0.00261 0.00371 0.00326 0.00347 0.00326 0.00301 C 0.00326 0.00278 0.00261 0.00255 0.00196 0.00232 C 0.00169 0.00232 0.0013 0.00255 0.00104 0.00255 C 0.00078 0.00278 0.00065 0.00301 0.00065 0.00324 C 0.00065 0.00347 0.00065 0.00371 0.00078 0.00371 C 0.00104 0.00394 0.00143 0.00417 0.00196 0.00417 C 0.00261 0.00417 0.003 0.00394 0.003 0.00371 C 0.00313 0.00347 0.00261 0.00324 0.00196 0.00301 C 0.00169 0.00301 0.00143 0.00324 0.00117 0.00324 C 0.00091 0.00347 0.00078 0.00371 0.00078 0.00394 C 0.00078 0.00417 0.00078 0.0044 0.00091 0.00417 C 0.00104 0.0044 0.00143 0.00463 0.00196 0.00463 C 0.00248 0.00463 0.003 0.00463 0.003 0.00417 C 0.003 0.00394 0.00248 0.00371 0.00196 0.00371 C 0.00169 0.00371 0.00143 0.00371 0.0013 0.00394 C 0.00104 0.00394 0.00091 0.00417 0.00091 0.0044 C 0.00091 0.00463 0.00091 0.00486 0.00091 0.00509 C 0.00117 0.00509 0.00156 0.00509 0.00196 0.00509 C 0.00248 0.00509 0.00287 0.00509 0.00287 0.00486 C 0.00287 0.00463 0.00248 0.0044 0.00196 0.0044 C 0.00169 0.00417 0.00143 0.0044 0.0013 0.0044 C 0.00104 0.0044 0.00091 0.00463 0.00091 0.00486 C 0.00091 0.00509 0.00104 0.00509 0.00104 0.00533 C 0.00117 0.00533 0.00156 0.00556 0.00196 0.00556 C 0.00235 0.00556 0.00274 0.00533 0.00274 0.00556 C 0.00274 0.00509 0.00235 0.00486 0.00196 0.00486 C 0.00169 0.00486 0.00156 0.00486 0.0013 0.00486 C 0.00117 0.00509 0.00104 0.00509 0.00104 0.00533 C 0.00104 0.00556 0.00104 0.00579 0.00117 0.00556 C 0.0013 0.00579 0.00156 0.00602 0.00196 0.00602 C 0.00235 0.00602 0.00261 0.00579 0.00261 0.00556 C 0.00261 0.00533 0.00235 0.00533 0.00196 0.00533 C 0.00169 0.00533 0.00156 0.00533 0.00143 0.00533 C 0.00117 0.00533 0.00117 0.00556 0.00117 0.00579 C 0.00117 0.00602 0.00117 0.00625 0.00117 0.00602 C 0.0013 0.00625 0.00156 0.00625 0.00196 0.00625 C 0.00235 0.00625 0.00261 0.00625 0.00261 0.00602 C 0.00261 0.00579 0.00235 0.00556 0.00196 0.00556 C 0.00169 0.00556 0.00156 0.00579 0.00143 0.00579 C 0.0013 0.00579 0.00117 0.00602 0.00117 0.00625 C 0.00117 0.00648 0.00117 0.00625 0.0013 0.00625 C 0.00143 0.00648 0.00169 0.00648 0.00196 0.00671 C 0.00222 0.00671 0.00248 0.00648 0.00248 0.00625 C 0.00248 0.00648 0.00222 0.00602 0.00196 0.00602 C 0.00169 0.00602 0.00156 0.00602 0.00156 0.00625 C 0.0013 0.00625 0.0013 0.00648 0.0013 0.00671 C 0.0013 0.00695 0.0013 0.00648 0.0013 0.00671 " pathEditMode="relative" rAng="0" ptsTypes="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52500" y="1690081"/>
            <a:ext cx="47371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1" y="3966322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9275">
            <a:off x="3606193" y="4615848"/>
            <a:ext cx="64623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39602">
            <a:off x="5674029" y="303424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0148">
            <a:off x="7731480" y="4567422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84" y="5755536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193800" y="1854200"/>
            <a:ext cx="4463093" cy="546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4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10222 -1.48148E-6 -0.1849 -0.08727 -0.1849 -0.19421 C -0.1849 -0.30162 -0.10222 -0.38842 2.5E-6 -0.38842 C 0.10208 -0.38842 0.18489 -0.30162 0.18489 -0.19421 C 0.18489 -0.08727 0.10208 -1.48148E-6 2.5E-6 -1.48148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847" y="1804737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4" y="1567150"/>
            <a:ext cx="5529551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3" y="2365214"/>
            <a:ext cx="5033817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8" y="3191697"/>
            <a:ext cx="426294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800" y="166312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tài giỏi 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các câu hỏi. Các con hãy suy nghĩ và trả lời thật đúng câu hỏi đó.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4296" y="1672812"/>
            <a:ext cx="6995604" cy="2541403"/>
            <a:chOff x="2364296" y="2371053"/>
            <a:chExt cx="6995604" cy="25414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0710" y="2894505"/>
              <a:ext cx="2039190" cy="20179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4296" y="2371285"/>
              <a:ext cx="21799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1.Hình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2893" y="2371053"/>
              <a:ext cx="1977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2.Hình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29" y="2320954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Hình có đường bao thẳng, không lăn được và có 4 cạnh là hình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55495" y="2925663"/>
            <a:ext cx="3218967" cy="2255820"/>
            <a:chOff x="2217769" y="3098192"/>
            <a:chExt cx="3218967" cy="2255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769" y="3098192"/>
              <a:ext cx="3218967" cy="16277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58918" y="4830792"/>
              <a:ext cx="2736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41" y="2606842"/>
            <a:ext cx="278611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543" y="1663125"/>
            <a:ext cx="595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Tìm nhanh đoán đúng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nhiều đồ vật có hình dạng khác nhau. Bé sẽ tìm những đồ vật có dạng theo yêu cầu của cô.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9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61" y="2043742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473" y="4658105"/>
            <a:ext cx="253005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5352 0.690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107 0.425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0469 0.41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0" y="0"/>
            <a:ext cx="12224290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5" y="2043742"/>
            <a:ext cx="2622831" cy="138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670" y="4590453"/>
            <a:ext cx="2534965" cy="1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2161 0.6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1276 0.3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2604 0.641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8365" y="1121888"/>
            <a:ext cx="1720516" cy="17084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201341"/>
            <a:ext cx="1777042" cy="1714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54571" y="3428999"/>
            <a:ext cx="2080668" cy="15333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6830" y="3629564"/>
            <a:ext cx="2803585" cy="13327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937" y="4324444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56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33" y="2286001"/>
            <a:ext cx="3220623" cy="161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6388" y="4300151"/>
            <a:ext cx="286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426" y="803190"/>
            <a:ext cx="5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Hình gì biến mất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819" y="4572001"/>
            <a:ext cx="224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6516" y="2532083"/>
            <a:ext cx="3218967" cy="2563138"/>
            <a:chOff x="4486516" y="2532083"/>
            <a:chExt cx="3218967" cy="2563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516" y="2532083"/>
              <a:ext cx="3218967" cy="16216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4067" y="4572001"/>
              <a:ext cx="2681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3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5" y="2166793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652655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5633" y="3020735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112108" y="1720092"/>
            <a:ext cx="5539945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34" y="3186990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735632" y="5057354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02182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288</Words>
  <Application>Microsoft Office PowerPoint</Application>
  <PresentationFormat>Widescreen</PresentationFormat>
  <Paragraphs>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28</cp:revision>
  <dcterms:created xsi:type="dcterms:W3CDTF">2022-12-03T12:57:12Z</dcterms:created>
  <dcterms:modified xsi:type="dcterms:W3CDTF">2024-12-13T08:35:04Z</dcterms:modified>
</cp:coreProperties>
</file>