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Lứa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MGN 4-5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97675" y="4917731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446662" y="3354049"/>
            <a:ext cx="81375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336278" y="1798734"/>
            <a:ext cx="6547644" cy="152926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>
            <p:custDataLst>
              <p:tags r:id="rId1"/>
            </p:custDataLst>
          </p:nvPr>
        </p:nvSpPr>
        <p:spPr>
          <a:xfrm>
            <a:off x="1562100" y="2246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73" y="1023098"/>
            <a:ext cx="961105" cy="9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881527" y="183750"/>
            <a:ext cx="78486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Ổn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tổ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chức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thú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b="1" i="1" dirty="0" err="1" smtClean="0">
                <a:solidFill>
                  <a:srgbClr val="0000FF"/>
                </a:solidFill>
              </a:rPr>
              <a:t>Hát</a:t>
            </a:r>
            <a:r>
              <a:rPr lang="en-US" b="1" i="1" dirty="0" smtClean="0">
                <a:solidFill>
                  <a:srgbClr val="0000FF"/>
                </a:solidFill>
              </a:rPr>
              <a:t> “</a:t>
            </a:r>
            <a:r>
              <a:rPr lang="en-US" b="1" i="1" dirty="0" err="1" smtClean="0">
                <a:solidFill>
                  <a:srgbClr val="0000FF"/>
                </a:solidFill>
              </a:rPr>
              <a:t>đố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bạn</a:t>
            </a:r>
            <a:r>
              <a:rPr lang="en-US" b="1" i="1" dirty="0" smtClean="0">
                <a:solidFill>
                  <a:srgbClr val="0000FF"/>
                </a:solidFill>
              </a:rPr>
              <a:t>”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843" y="50958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607399" y="685800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94026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042" y="736984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97</Words>
  <Application>Microsoft Office PowerPoint</Application>
  <PresentationFormat>On-screen Show (4:3)</PresentationFormat>
  <Paragraphs>28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Ổn định tổ chức gây hứng thú: Hát “đố bạn”</vt:lpstr>
      <vt:lpstr>PowerPoint Presentation</vt:lpstr>
      <vt:lpstr>Hoạt động 2 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Techsi.vn</cp:lastModifiedBy>
  <cp:revision>33</cp:revision>
  <dcterms:created xsi:type="dcterms:W3CDTF">2013-12-07T08:37:31Z</dcterms:created>
  <dcterms:modified xsi:type="dcterms:W3CDTF">2024-12-09T08:34:47Z</dcterms:modified>
</cp:coreProperties>
</file>