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7D637-4296-4C73-81CD-0AC9FBC07D1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-6350"/>
            <a:ext cx="1094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 GIÁO DỤC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ĐÀO TẠO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QUẬN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MẦM NON 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 MỘC LAN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407" y="2971800"/>
            <a:ext cx="83967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HOẠT ĐỘNG KHÁM PHÁ KHOA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3-4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1934" y="825190"/>
            <a:ext cx="2148933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818" y="2971800"/>
            <a:ext cx="586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1: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Lý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xanh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5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82902" y="2971800"/>
            <a:ext cx="662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2: 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6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Cây Bóng Mát _ Cây Xanh Bóng Mát Đường phố giá 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336" y="6126618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in by Sevil ates on Bougainvillea! | Flowering trees, Plants, Fro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80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116" y="5957957"/>
            <a:ext cx="2890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ây bóng mát – mang lại sự trong lành, mát mẻ cho ngôi nhà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0151" y="4775819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ngas em mangueiras de produção. Prestes a serem colhidas. Moçambi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3434" y="7189076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ả cảnh vườn cây ăn quả - Những bài văn hay, văn mẫu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2938" y="6101983"/>
            <a:ext cx="507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7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 và chất lượng nhất - Trùm Tin Tứ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9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197703"/>
            <a:ext cx="10507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48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88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Trang Nguyen</cp:lastModifiedBy>
  <cp:revision>10</cp:revision>
  <dcterms:created xsi:type="dcterms:W3CDTF">2023-01-06T00:28:47Z</dcterms:created>
  <dcterms:modified xsi:type="dcterms:W3CDTF">2024-02-28T12:03:52Z</dcterms:modified>
</cp:coreProperties>
</file>