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384" r:id="rId2"/>
    <p:sldId id="327" r:id="rId3"/>
    <p:sldId id="296" r:id="rId4"/>
    <p:sldId id="340" r:id="rId5"/>
    <p:sldId id="349" r:id="rId6"/>
    <p:sldId id="368" r:id="rId7"/>
    <p:sldId id="354" r:id="rId8"/>
    <p:sldId id="342" r:id="rId9"/>
    <p:sldId id="367" r:id="rId10"/>
    <p:sldId id="359" r:id="rId11"/>
    <p:sldId id="371" r:id="rId12"/>
    <p:sldId id="366" r:id="rId13"/>
    <p:sldId id="360" r:id="rId14"/>
    <p:sldId id="361" r:id="rId15"/>
    <p:sldId id="364" r:id="rId16"/>
    <p:sldId id="336" r:id="rId17"/>
    <p:sldId id="337" r:id="rId18"/>
    <p:sldId id="347" r:id="rId19"/>
    <p:sldId id="338" r:id="rId20"/>
    <p:sldId id="369" r:id="rId21"/>
    <p:sldId id="365" r:id="rId2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8A6FA"/>
    <a:srgbClr val="0000FF"/>
    <a:srgbClr val="FF0000"/>
    <a:srgbClr val="00FFFF"/>
    <a:srgbClr val="009900"/>
    <a:srgbClr val="FF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/>
    <p:restoredTop sz="94660"/>
  </p:normalViewPr>
  <p:slideViewPr>
    <p:cSldViewPr showGuides="1">
      <p:cViewPr varScale="1">
        <p:scale>
          <a:sx n="70" d="100"/>
          <a:sy n="70" d="100"/>
        </p:scale>
        <p:origin x="170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Header Placeholder 409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en-US" sz="1200" dirty="0"/>
          </a:p>
        </p:txBody>
      </p:sp>
      <p:sp>
        <p:nvSpPr>
          <p:cNvPr id="4099" name="Date Placeholder 409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en-US" sz="1200" dirty="0"/>
          </a:p>
        </p:txBody>
      </p:sp>
      <p:sp>
        <p:nvSpPr>
          <p:cNvPr id="4100" name="Slide Image Placeholder 4099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01" name="Text Placeholder 4100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102" name="Footer Placeholder 4101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endParaRPr lang="en-US" sz="1200" dirty="0"/>
          </a:p>
        </p:txBody>
      </p:sp>
      <p:sp>
        <p:nvSpPr>
          <p:cNvPr id="4103" name="Slide Number Placeholder 4102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 dirty="0">
                <a:latin typeface="Arial" panose="020B0604020202020204" pitchFamily="34" charset="0"/>
              </a:rPr>
              <a:t>3/14/2024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99C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en-US" dirty="0">
                <a:latin typeface="Arial" panose="020B0604020202020204" pitchFamily="34" charset="0"/>
              </a:rPr>
              <a:t>3/14/2024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.VnTime" panose="020B7200000000000000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G:\ch&#250;%20b&#7897;%20&#273;&#7897;i\Chau%20Thuong%20Chu%20Bo%20Doi%20-%20Nhac%20Thieu%20Nhi.mp3" TargetMode="External"/><Relationship Id="rId1" Type="http://schemas.microsoft.com/office/2007/relationships/media" Target="file:///G:\ch&#250;%20b&#7897;%20&#273;&#7897;i\Chau%20Thuong%20Chu%20Bo%20Doi%20-%20Nhac%20Thieu%20Nhi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G:\ch&#250;%20b&#7897;%20&#273;&#7897;i\Day%20Hoang%20Sa%20day%20Truong%20Sa%20Ngo%20Nguyen%20Tran%20Tam%20Tho%20Thieu%20nhi%20Nhac%20thieu%20nhi%20-%20Thieu%20nhi.mp3" TargetMode="External"/><Relationship Id="rId1" Type="http://schemas.microsoft.com/office/2007/relationships/media" Target="file:///G:\ch&#250;%20b&#7897;%20&#273;&#7897;i\Day%20Hoang%20Sa%20day%20Truong%20Sa%20Ngo%20Nguyen%20Tran%20Tam%20Tho%20Thieu%20nhi%20Nhac%20thieu%20nhi%20-%20Thieu%20nhi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Admin\Desktop\linh%20tinh\Chu%20bo%20doi.mp3" TargetMode="External"/><Relationship Id="rId1" Type="http://schemas.microsoft.com/office/2007/relationships/media" Target="file:///C:\Documents%20and%20Settings\Admin\Desktop\linh%20tinh\Chu%20bo%20doi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G:\ch&#250;%20b&#7897;%20&#273;&#7897;i\Trong%20doc%20ve.mp3" TargetMode="External"/><Relationship Id="rId1" Type="http://schemas.microsoft.com/office/2007/relationships/media" Target="file:///G:\ch&#250;%20b&#7897;%20&#273;&#7897;i\Trong%20doc%20ve.mp3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G:\ch&#250;%20b&#7897;%20&#273;&#7897;i\Anh%20Phi%20Cong%20Oi%20-%20Hop%20Ca.mp3" TargetMode="External"/><Relationship Id="rId1" Type="http://schemas.microsoft.com/office/2007/relationships/media" Target="file:///G:\ch&#250;%20b&#7897;%20&#273;&#7897;i\Anh%20Phi%20Cong%20Oi%20-%20Hop%20Ca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2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867410" y="130810"/>
            <a:ext cx="82765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QUẬN LONG BIÊN</a:t>
            </a:r>
          </a:p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TRƯỜNG MẦM NON HOA MỘC LAN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039620" y="2538095"/>
            <a:ext cx="55225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PHÁT TRIỂN NHẬN THỨC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057400" y="3239770"/>
            <a:ext cx="48736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TÌM HIỂU VỀ CHÚ BỘ ĐỘI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2438400" y="3962400"/>
            <a:ext cx="5894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LỨA TUỔI: 3 - 4 TUỔI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5338" y="945973"/>
            <a:ext cx="1673860" cy="1606905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1" name="Picture 126980" descr="230819_4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5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6982" name="Picture 126981" descr="0_68070_720253a_X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76200"/>
            <a:ext cx="4495800" cy="3429000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6983" name="Picture 126982" descr="pkkq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3657600"/>
            <a:ext cx="4495800" cy="3124200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6984" name="Picture 126983" descr="images414961_4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3657600"/>
            <a:ext cx="4343400" cy="3124200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6985" name="Picture 126984" descr="kq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76200"/>
            <a:ext cx="4419600" cy="3429000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139265" descr="2012-06-16-04-36-14phi-cong-477x3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10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134145" descr="hai qu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676400"/>
            <a:ext cx="4038600" cy="4343400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34147" name="Picture 134146" descr="221209 bodo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76400"/>
            <a:ext cx="4191000" cy="4343400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34148" name="Rectangles 134147"/>
          <p:cNvSpPr/>
          <p:nvPr/>
        </p:nvSpPr>
        <p:spPr>
          <a:xfrm>
            <a:off x="1066800" y="30163"/>
            <a:ext cx="6553200" cy="884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Thử tài chiến sĩ : (So sánh)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128001" descr="QD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886200"/>
            <a:ext cx="4495800" cy="2895600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8003" name="Picture 128002" descr="53_t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886200"/>
            <a:ext cx="4286250" cy="2895600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8004" name="Picture 128003" descr="19569103201208271725526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990600"/>
            <a:ext cx="4267200" cy="2819400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8006" name="Picture 128005" descr="Truong sa hat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990600"/>
            <a:ext cx="4495800" cy="2755900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28008" name="Rectangles 128007"/>
          <p:cNvSpPr/>
          <p:nvPr/>
        </p:nvSpPr>
        <p:spPr>
          <a:xfrm>
            <a:off x="1371600" y="76200"/>
            <a:ext cx="6019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cùng chiến sĩ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129025" descr="Bo%20doi%20giup%20dan%20o%20Ha%20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429000"/>
            <a:ext cx="4495800" cy="3429000"/>
          </a:xfrm>
          <a:prstGeom prst="rect">
            <a:avLst/>
          </a:prstGeom>
          <a:noFill/>
          <a:ln w="76200" cap="flat" cmpd="tri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9027" name="Picture 129026" descr="images1740377_nguoiChut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505200"/>
            <a:ext cx="4419600" cy="3276600"/>
          </a:xfrm>
          <a:prstGeom prst="rect">
            <a:avLst/>
          </a:prstGeom>
          <a:noFill/>
          <a:ln w="76200" cap="flat" cmpd="tri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9028" name="Picture 129027" descr="images282146_b1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76200"/>
            <a:ext cx="4314825" cy="3276600"/>
          </a:xfrm>
          <a:prstGeom prst="rect">
            <a:avLst/>
          </a:prstGeom>
          <a:solidFill>
            <a:srgbClr val="FF0000"/>
          </a:solidFill>
          <a:ln w="76200" cap="flat" cmpd="tri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9033" name="Picture 129032" descr="gatlua---8-a4f4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76200"/>
            <a:ext cx="4419600" cy="3276600"/>
          </a:xfrm>
          <a:prstGeom prst="rect">
            <a:avLst/>
          </a:prstGeom>
          <a:solidFill>
            <a:srgbClr val="FF0000"/>
          </a:solidFill>
          <a:ln w="76200" cap="flat" cmpd="tri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9034" name="Picture 129033" descr="12102010huyen24-6342251738078687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3429000"/>
            <a:ext cx="4343400" cy="3429000"/>
          </a:xfrm>
          <a:prstGeom prst="rect">
            <a:avLst/>
          </a:prstGeom>
          <a:noFill/>
          <a:ln w="76200" cap="flat" cmpd="tri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9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0" name="Picture 132099" descr="chienssy18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2101" name="Picture 132100" descr="chi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93187" descr="xem-bo-doi-tang-thiet-giap-viet-nam-dien-tap-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0"/>
            <a:ext cx="8686800" cy="5181600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93190" name="Rectangles 93189"/>
          <p:cNvSpPr/>
          <p:nvPr/>
        </p:nvSpPr>
        <p:spPr>
          <a:xfrm>
            <a:off x="838200" y="6019800"/>
            <a:ext cx="7467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 i="1"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binh chủng tăng thiết giáp</a:t>
            </a:r>
          </a:p>
        </p:txBody>
      </p:sp>
      <p:sp>
        <p:nvSpPr>
          <p:cNvPr id="93191" name="Rectangles 93190"/>
          <p:cNvSpPr/>
          <p:nvPr/>
        </p:nvSpPr>
        <p:spPr>
          <a:xfrm>
            <a:off x="2438400" y="152400"/>
            <a:ext cx="4495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 i="1"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Mở rộng</a:t>
            </a:r>
          </a:p>
        </p:txBody>
      </p:sp>
    </p:spTree>
  </p:cSld>
  <p:clrMapOvr>
    <a:masterClrMapping/>
  </p:clrMapOvr>
  <p:transition>
    <p:cover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3" name="Rectangles 94212"/>
          <p:cNvSpPr/>
          <p:nvPr/>
        </p:nvSpPr>
        <p:spPr>
          <a:xfrm>
            <a:off x="1066800" y="5791200"/>
            <a:ext cx="7239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 i="1"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Binh chủng đặc công </a:t>
            </a:r>
          </a:p>
        </p:txBody>
      </p:sp>
      <p:pic>
        <p:nvPicPr>
          <p:cNvPr id="94215" name="Picture 94214" descr="anh-4-Khoi-dieu-binh-cua-b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8915400" cy="571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1161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lstStyle/>
          <a:p>
            <a:r>
              <a:rPr b="1" dirty="0" err="1">
                <a:solidFill>
                  <a:srgbClr val="FF00FF"/>
                </a:solidFill>
                <a:latin typeface=".VnAvant" panose="020B7200000000000000" pitchFamily="34" charset="0"/>
              </a:rPr>
              <a:t>Binh</a:t>
            </a:r>
            <a:r>
              <a:rPr b="1">
                <a:solidFill>
                  <a:srgbClr val="FF00FF"/>
                </a:solidFill>
                <a:latin typeface=".VnAvant" panose="020B7200000000000000" pitchFamily="34" charset="0"/>
              </a:rPr>
              <a:t> </a:t>
            </a:r>
            <a:r>
              <a:rPr b="1" dirty="0" err="1">
                <a:solidFill>
                  <a:srgbClr val="FF00FF"/>
                </a:solidFill>
                <a:latin typeface=".VnAvant" panose="020B7200000000000000" pitchFamily="34" charset="0"/>
              </a:rPr>
              <a:t>chñng</a:t>
            </a:r>
            <a:r>
              <a:rPr b="1">
                <a:solidFill>
                  <a:srgbClr val="FF00FF"/>
                </a:solidFill>
                <a:latin typeface=".VnAvant" panose="020B7200000000000000" pitchFamily="34" charset="0"/>
              </a:rPr>
              <a:t> </a:t>
            </a:r>
            <a:r>
              <a:rPr b="1" dirty="0" err="1">
                <a:solidFill>
                  <a:srgbClr val="FF00FF"/>
                </a:solidFill>
                <a:latin typeface=".VnAvant" panose="020B7200000000000000" pitchFamily="34" charset="0"/>
              </a:rPr>
              <a:t>th«ng</a:t>
            </a:r>
            <a:r>
              <a:rPr b="1">
                <a:solidFill>
                  <a:srgbClr val="FF00FF"/>
                </a:solidFill>
                <a:latin typeface=".VnAvant" panose="020B7200000000000000" pitchFamily="34" charset="0"/>
              </a:rPr>
              <a:t> tin –</a:t>
            </a:r>
            <a:r>
              <a:rPr b="1" dirty="0" err="1">
                <a:solidFill>
                  <a:srgbClr val="FF00FF"/>
                </a:solidFill>
                <a:latin typeface=".VnAvant" panose="020B7200000000000000" pitchFamily="34" charset="0"/>
              </a:rPr>
              <a:t>liªn</a:t>
            </a:r>
            <a:r>
              <a:rPr b="1">
                <a:solidFill>
                  <a:srgbClr val="FF00FF"/>
                </a:solidFill>
                <a:latin typeface=".VnAvant" panose="020B7200000000000000" pitchFamily="34" charset="0"/>
              </a:rPr>
              <a:t> l¹c</a:t>
            </a:r>
          </a:p>
        </p:txBody>
      </p:sp>
      <p:sp>
        <p:nvSpPr>
          <p:cNvPr id="111619" name="Text Placeholder 1116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dirty="0"/>
          </a:p>
        </p:txBody>
      </p:sp>
      <p:pic>
        <p:nvPicPr>
          <p:cNvPr id="111620" name="Picture 111619" descr="8b53eb58421edcfd21705189422f15a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71600"/>
            <a:ext cx="4114800" cy="48006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11621" name="Picture 111620" descr="bien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371600"/>
            <a:ext cx="4572000" cy="4800600"/>
          </a:xfrm>
          <a:prstGeom prst="rect">
            <a:avLst/>
          </a:prstGeom>
          <a:noFill/>
          <a:ln w="9525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95235" descr="24022012tcq252045297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5610225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95237" name="Rectangles 95236"/>
          <p:cNvSpPr/>
          <p:nvPr/>
        </p:nvSpPr>
        <p:spPr>
          <a:xfrm>
            <a:off x="1752600" y="6019800"/>
            <a:ext cx="5715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 i="1"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Binh chủng pháo binh</a:t>
            </a:r>
          </a:p>
        </p:txBody>
      </p:sp>
    </p:spTree>
  </p:cSld>
  <p:clrMapOvr>
    <a:masterClrMapping/>
  </p:clrMapOvr>
  <p:transition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1" descr="sun beach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045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3971" name="Rectangles 83970"/>
          <p:cNvSpPr/>
          <p:nvPr/>
        </p:nvSpPr>
        <p:spPr>
          <a:xfrm>
            <a:off x="990600" y="838200"/>
            <a:ext cx="6248400" cy="3429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3600"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3882" dir="2699999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Trò chuyện về chú bộ đội </a:t>
            </a:r>
          </a:p>
        </p:txBody>
      </p:sp>
      <p:pic>
        <p:nvPicPr>
          <p:cNvPr id="83973" name="Chau Thuong Chu Bo Doi - Nhac Thieu Nhi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" y="4876800"/>
            <a:ext cx="838200" cy="83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9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38" fill="hold"/>
                                        <p:tgtEl>
                                          <p:spTgt spid="839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7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97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0" name="Picture 137219" descr="chu_bo_doi_dung_canh_ga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37221" name="Rectangles 137220"/>
          <p:cNvSpPr/>
          <p:nvPr/>
        </p:nvSpPr>
        <p:spPr>
          <a:xfrm>
            <a:off x="1676400" y="0"/>
            <a:ext cx="5715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10000"/>
          </a:bodyPr>
          <a:lstStyle/>
          <a:p>
            <a:pPr algn="ctr"/>
            <a:r>
              <a:rPr lang="en-US" sz="3600" b="1" i="1"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Trò chơi : </a:t>
            </a:r>
          </a:p>
          <a:p>
            <a:pPr algn="ctr"/>
            <a:r>
              <a:rPr lang="en-US" sz="3600" b="1" i="1"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tìm nhanh,gắn đúng</a:t>
            </a:r>
          </a:p>
        </p:txBody>
      </p:sp>
      <p:pic>
        <p:nvPicPr>
          <p:cNvPr id="137222" name="Day Hoang Sa day Truong Sa Ngo Nguyen Tran Tam Tho Thieu nhi Nhac thieu nhi - Thieu nhi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53400" y="5943600"/>
            <a:ext cx="762000" cy="762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7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48" fill="hold"/>
                                        <p:tgtEl>
                                          <p:spTgt spid="1372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22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722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s 133123"/>
          <p:cNvSpPr/>
          <p:nvPr/>
        </p:nvSpPr>
        <p:spPr>
          <a:xfrm>
            <a:off x="1676400" y="0"/>
            <a:ext cx="5715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 i="1"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Vui cùng chiến sĩ</a:t>
            </a:r>
          </a:p>
        </p:txBody>
      </p:sp>
      <p:sp>
        <p:nvSpPr>
          <p:cNvPr id="133131" name="Rectangles 133130"/>
          <p:cNvSpPr/>
          <p:nvPr/>
        </p:nvSpPr>
        <p:spPr>
          <a:xfrm>
            <a:off x="304800" y="990600"/>
            <a:ext cx="4114800" cy="2743200"/>
          </a:xfrm>
          <a:prstGeom prst="rect">
            <a:avLst/>
          </a:prstGeom>
          <a:solidFill>
            <a:schemeClr val="bg1"/>
          </a:solidFill>
          <a:ln w="76200" cap="flat" cmpd="tri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b="1" dirty="0" err="1">
                <a:latin typeface="Times New Roman" panose="02020603050405020304" pitchFamily="18" charset="0"/>
              </a:rPr>
              <a:t>Hát</a:t>
            </a:r>
            <a:r>
              <a:rPr b="1">
                <a:latin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</a:rPr>
              <a:t>một</a:t>
            </a:r>
            <a:r>
              <a:rPr b="1">
                <a:latin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</a:rPr>
              <a:t>bài</a:t>
            </a:r>
            <a:r>
              <a:rPr b="1">
                <a:latin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</a:rPr>
              <a:t>hát</a:t>
            </a:r>
            <a:r>
              <a:rPr b="1"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b="1" dirty="0" err="1">
                <a:latin typeface="Times New Roman" panose="02020603050405020304" pitchFamily="18" charset="0"/>
              </a:rPr>
              <a:t>về</a:t>
            </a:r>
            <a:r>
              <a:rPr b="1">
                <a:latin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</a:rPr>
              <a:t>chú</a:t>
            </a:r>
            <a:r>
              <a:rPr b="1">
                <a:latin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</a:rPr>
              <a:t>bộ</a:t>
            </a:r>
            <a:r>
              <a:rPr b="1">
                <a:latin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</a:rPr>
              <a:t>đội</a:t>
            </a:r>
            <a:r>
              <a:rPr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33140" name="Rectangles 133139"/>
          <p:cNvSpPr/>
          <p:nvPr/>
        </p:nvSpPr>
        <p:spPr>
          <a:xfrm>
            <a:off x="4495800" y="990600"/>
            <a:ext cx="4114800" cy="2743200"/>
          </a:xfrm>
          <a:prstGeom prst="rect">
            <a:avLst/>
          </a:prstGeom>
          <a:solidFill>
            <a:schemeClr val="bg1"/>
          </a:solidFill>
          <a:ln w="76200" cap="flat" cmpd="tri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b="1" dirty="0" err="1">
                <a:latin typeface="Times New Roman" panose="02020603050405020304" pitchFamily="18" charset="0"/>
              </a:rPr>
              <a:t>Đi</a:t>
            </a:r>
            <a:r>
              <a:rPr b="1">
                <a:latin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</a:rPr>
              <a:t>đều</a:t>
            </a:r>
            <a:r>
              <a:rPr b="1">
                <a:latin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</a:rPr>
              <a:t>bước</a:t>
            </a:r>
            <a:r>
              <a:rPr b="1"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133141" name="Rectangles 133140"/>
          <p:cNvSpPr/>
          <p:nvPr/>
        </p:nvSpPr>
        <p:spPr>
          <a:xfrm>
            <a:off x="4495800" y="3810000"/>
            <a:ext cx="4191000" cy="2895600"/>
          </a:xfrm>
          <a:prstGeom prst="rect">
            <a:avLst/>
          </a:prstGeom>
          <a:solidFill>
            <a:schemeClr val="bg1"/>
          </a:solidFill>
          <a:ln w="76200" cap="flat" cmpd="tri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b="1" dirty="0" err="1">
                <a:latin typeface="Times New Roman" panose="02020603050405020304" pitchFamily="18" charset="0"/>
              </a:rPr>
              <a:t>Đọc</a:t>
            </a:r>
            <a:r>
              <a:rPr b="1">
                <a:latin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</a:rPr>
              <a:t>một</a:t>
            </a:r>
            <a:r>
              <a:rPr b="1">
                <a:latin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</a:rPr>
              <a:t>bài</a:t>
            </a:r>
            <a:r>
              <a:rPr b="1">
                <a:latin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</a:rPr>
              <a:t>thơ</a:t>
            </a:r>
            <a:endParaRPr b="1">
              <a:latin typeface="Times New Roman" panose="02020603050405020304" pitchFamily="18" charset="0"/>
            </a:endParaRPr>
          </a:p>
          <a:p>
            <a:pPr algn="ctr"/>
            <a:r>
              <a:rPr b="1" dirty="0" err="1">
                <a:latin typeface="Times New Roman" panose="02020603050405020304" pitchFamily="18" charset="0"/>
              </a:rPr>
              <a:t>về</a:t>
            </a:r>
            <a:r>
              <a:rPr b="1">
                <a:latin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</a:rPr>
              <a:t>chú</a:t>
            </a:r>
            <a:r>
              <a:rPr b="1">
                <a:latin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</a:rPr>
              <a:t>bộ</a:t>
            </a:r>
            <a:r>
              <a:rPr b="1">
                <a:latin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</a:rPr>
              <a:t>đội</a:t>
            </a:r>
            <a:endParaRPr b="1">
              <a:latin typeface="Times New Roman" panose="02020603050405020304" pitchFamily="18" charset="0"/>
            </a:endParaRPr>
          </a:p>
        </p:txBody>
      </p:sp>
      <p:sp>
        <p:nvSpPr>
          <p:cNvPr id="133142" name="Rectangles 133141"/>
          <p:cNvSpPr/>
          <p:nvPr/>
        </p:nvSpPr>
        <p:spPr>
          <a:xfrm>
            <a:off x="304800" y="3810000"/>
            <a:ext cx="4114800" cy="2895600"/>
          </a:xfrm>
          <a:prstGeom prst="rect">
            <a:avLst/>
          </a:prstGeom>
          <a:solidFill>
            <a:schemeClr val="bg1"/>
          </a:solidFill>
          <a:ln w="76200" cap="flat" cmpd="tri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b="1" dirty="0" err="1">
                <a:latin typeface="Times New Roman" panose="02020603050405020304" pitchFamily="18" charset="0"/>
              </a:rPr>
              <a:t>Luyện</a:t>
            </a:r>
            <a:r>
              <a:rPr b="1">
                <a:latin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</a:rPr>
              <a:t>tập</a:t>
            </a:r>
            <a:r>
              <a:rPr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33143" name="Rectangles 133142"/>
          <p:cNvSpPr/>
          <p:nvPr/>
        </p:nvSpPr>
        <p:spPr>
          <a:xfrm>
            <a:off x="304800" y="3810000"/>
            <a:ext cx="4114800" cy="2895600"/>
          </a:xfrm>
          <a:prstGeom prst="rect">
            <a:avLst/>
          </a:prstGeom>
          <a:gradFill rotWithShape="1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lin ang="2700000" scaled="1"/>
            <a:tileRect/>
          </a:gradFill>
          <a:ln w="76200" cap="flat" cmpd="tri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44" name="Rectangles 133143"/>
          <p:cNvSpPr/>
          <p:nvPr/>
        </p:nvSpPr>
        <p:spPr>
          <a:xfrm>
            <a:off x="4572000" y="3810000"/>
            <a:ext cx="4114800" cy="2895600"/>
          </a:xfrm>
          <a:prstGeom prst="rect">
            <a:avLst/>
          </a:prstGeom>
          <a:solidFill>
            <a:srgbClr val="FF00FF"/>
          </a:solidFill>
          <a:ln w="76200" cap="flat" cmpd="tri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45" name="Rectangles 133144"/>
          <p:cNvSpPr/>
          <p:nvPr/>
        </p:nvSpPr>
        <p:spPr>
          <a:xfrm>
            <a:off x="4572000" y="990600"/>
            <a:ext cx="4114800" cy="2743200"/>
          </a:xfrm>
          <a:prstGeom prst="rect">
            <a:avLst/>
          </a:prstGeom>
          <a:solidFill>
            <a:srgbClr val="00FFFF"/>
          </a:solidFill>
          <a:ln w="76200" cap="flat" cmpd="tri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33154" name="Chu bo doi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00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5" name="Rectangles 133154"/>
          <p:cNvSpPr/>
          <p:nvPr/>
        </p:nvSpPr>
        <p:spPr>
          <a:xfrm>
            <a:off x="304800" y="990600"/>
            <a:ext cx="4114800" cy="2743200"/>
          </a:xfrm>
          <a:prstGeom prst="rect">
            <a:avLst/>
          </a:prstGeom>
          <a:solidFill>
            <a:srgbClr val="009900"/>
          </a:solidFill>
          <a:ln w="76200" cap="flat" cmpd="tri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33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4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33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33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4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3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3328" fill="hold"/>
                                        <p:tgtEl>
                                          <p:spTgt spid="133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54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54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3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33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5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0180" descr="tr9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98307" descr="IMG_001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52438"/>
            <a:ext cx="4419600" cy="3509962"/>
          </a:xfrm>
          <a:prstGeom prst="rect">
            <a:avLst/>
          </a:prstGeom>
          <a:noFill/>
          <a:ln w="76200" cap="flat" cmpd="tri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98310" name="Picture 98309" descr="5d0dc5b6-b7d1-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613" y="457200"/>
            <a:ext cx="4497387" cy="3505200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98312" name="Rectangles 98311"/>
          <p:cNvSpPr/>
          <p:nvPr/>
        </p:nvSpPr>
        <p:spPr>
          <a:xfrm>
            <a:off x="609600" y="76200"/>
            <a:ext cx="6477000" cy="255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2500" lnSpcReduction="20000"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808080">
                      <a:alpha val="80000"/>
                    </a:srgbClr>
                  </a:outerShdw>
                </a:effectLst>
                <a:latin typeface=".VnTimeH" panose="020B7200000000000000" charset="0"/>
                <a:ea typeface=".VnTimeH" panose="020B7200000000000000" charset="0"/>
              </a:rPr>
              <a:t>h×nh ¶nh c«ng viÖc cña chó bé ®éi</a:t>
            </a:r>
          </a:p>
        </p:txBody>
      </p:sp>
      <p:pic>
        <p:nvPicPr>
          <p:cNvPr id="98313" name="Picture 98312" descr="images (9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4724400"/>
            <a:ext cx="2971800" cy="1903413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98314" name="Picture 98313" descr="su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4038600"/>
            <a:ext cx="26670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8315" name="Picture 98314" descr="692768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4648200"/>
            <a:ext cx="2717800" cy="1954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8316" name="Picture 98315" descr="nyj12871463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5130800"/>
            <a:ext cx="2286000" cy="172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9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8" name="Picture 115717" descr="19569103201208271725526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915400" cy="6648450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15730" name="Picture 115729" descr="images715285_6_Bo_doi_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"/>
            <a:ext cx="8915400" cy="6684963"/>
          </a:xfrm>
          <a:prstGeom prst="rect">
            <a:avLst/>
          </a:prstGeom>
          <a:noFill/>
          <a:ln w="76200" cap="flat" cmpd="tri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15731" name="Picture 115730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52400"/>
            <a:ext cx="8915400" cy="6683375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15734" name="Picture 115733" descr="1109321798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11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6" name="Trong doc ve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000" y="54864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6197" name="Picture 136196" descr="linh hai quan tren dao truong s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6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482" fill="hold"/>
                                        <p:tgtEl>
                                          <p:spTgt spid="1361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19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619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0" name="Picture 121859" descr="hai qu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7788"/>
            <a:ext cx="4343400" cy="3351212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1861" name="Picture 121860" descr="110113090406-234-8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76200"/>
            <a:ext cx="4419600" cy="3373438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1862" name="Picture 121861" descr="su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505200"/>
            <a:ext cx="3276600" cy="1001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1863" name="Picture 121862" descr="nyj12871463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3505200"/>
            <a:ext cx="2286000" cy="172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1864" name="Picture 121863" descr="TS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4495800"/>
            <a:ext cx="3352800" cy="2157413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1865" name="Picture 121864" descr="6927686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4600" y="4903788"/>
            <a:ext cx="2717800" cy="1954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s 101379"/>
          <p:cNvSpPr/>
          <p:nvPr/>
        </p:nvSpPr>
        <p:spPr>
          <a:xfrm>
            <a:off x="0" y="152400"/>
            <a:ext cx="6477000" cy="255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2500" lnSpcReduction="20000"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Hình ảnh công việc của bộ đội hải quân </a:t>
            </a:r>
          </a:p>
        </p:txBody>
      </p:sp>
      <p:pic>
        <p:nvPicPr>
          <p:cNvPr id="101383" name="Picture 101382" descr="images1176853_Linh_dao_Truong_Sa_luyen_tap_datvie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429000"/>
            <a:ext cx="4495800" cy="3328988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01385" name="Picture 101384" descr="Dan-quan-Truong-Sa-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457200"/>
            <a:ext cx="4324350" cy="3238500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01388" name="Picture 101387" descr="t4210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57200"/>
            <a:ext cx="4419600" cy="2900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389" name="Picture 101388" descr="1 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2" name="Picture 135171" descr="2012-06-16-04-36-14phi-cong-477x3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31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5173" name="Anh Phi Cong Oi - Hop Ca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7200" y="5791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5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214" fill="hold"/>
                                        <p:tgtEl>
                                          <p:spTgt spid="135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17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517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</Words>
  <Application>Microsoft Office PowerPoint</Application>
  <PresentationFormat>On-screen Show (4:3)</PresentationFormat>
  <Paragraphs>24</Paragraphs>
  <Slides>21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.VnAvant</vt:lpstr>
      <vt:lpstr>.VnTime</vt:lpstr>
      <vt:lpstr>.VnTimeH</vt:lpstr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Binh chñng th«ng tin –liªn l¹c</vt:lpstr>
      <vt:lpstr>PowerPoint Presentation</vt:lpstr>
      <vt:lpstr>PowerPoint Presentation</vt:lpstr>
      <vt:lpstr>PowerPoint Presentation</vt:lpstr>
    </vt:vector>
  </TitlesOfParts>
  <Company>164A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xp sp2 Full</dc:creator>
  <cp:lastModifiedBy>Trang Nguyen</cp:lastModifiedBy>
  <cp:revision>86</cp:revision>
  <dcterms:created xsi:type="dcterms:W3CDTF">2010-11-11T12:54:58Z</dcterms:created>
  <dcterms:modified xsi:type="dcterms:W3CDTF">2024-03-14T14:17:25Z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408A836480124EF8A9B07512B47CBD1B_12</vt:lpwstr>
  </property>
  <property fmtid="{D5CDD505-2E9C-101B-9397-08002B2CF9AE}" pid="3" name="KSOProductBuildVer">
    <vt:lpwstr>1033-12.2.0.13306</vt:lpwstr>
  </property>
</Properties>
</file>