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0" r:id="rId9"/>
    <p:sldId id="263" r:id="rId10"/>
    <p:sldId id="271" r:id="rId11"/>
    <p:sldId id="267" r:id="rId12"/>
    <p:sldId id="266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051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2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6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3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5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2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591B9-40DA-4DF9-8B42-9484D05EABA7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5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5" Type="http://schemas.openxmlformats.org/officeDocument/2006/relationships/image" Target="../media/image4.jp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m4a"/><Relationship Id="rId1" Type="http://schemas.microsoft.com/office/2007/relationships/media" Target="../media/media8.m4a"/><Relationship Id="rId5" Type="http://schemas.openxmlformats.org/officeDocument/2006/relationships/image" Target="../media/image4.jp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m4a"/><Relationship Id="rId1" Type="http://schemas.microsoft.com/office/2007/relationships/media" Target="../media/media9.m4a"/><Relationship Id="rId5" Type="http://schemas.openxmlformats.org/officeDocument/2006/relationships/image" Target="../media/image4.jp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0.m4a"/><Relationship Id="rId1" Type="http://schemas.microsoft.com/office/2007/relationships/media" Target="../media/media10.m4a"/><Relationship Id="rId5" Type="http://schemas.openxmlformats.org/officeDocument/2006/relationships/image" Target="../media/image4.jp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4.jp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4.jp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4.jp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4.jp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5" Type="http://schemas.openxmlformats.org/officeDocument/2006/relationships/image" Target="../media/image4.jp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5" Type="http://schemas.openxmlformats.org/officeDocument/2006/relationships/image" Target="../media/image4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2" b="784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77752" y="2736503"/>
            <a:ext cx="9036496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 BIẾT HÌNH TAM GIÁC VÀ HÌNH CHỮ NHẬT</a:t>
            </a:r>
          </a:p>
          <a:p>
            <a:pPr eaLnBrk="1" hangingPunct="1"/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3 - 4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bé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4C2990-04C6-2A5D-4B45-AF4D05C7703E}"/>
              </a:ext>
            </a:extLst>
          </p:cNvPr>
          <p:cNvSpPr txBox="1"/>
          <p:nvPr/>
        </p:nvSpPr>
        <p:spPr>
          <a:xfrm>
            <a:off x="3503712" y="1484785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ƯỜNG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MẦM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NON HOA MỘC LAN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E9C2FB-6FA8-F11D-3B81-87FEE8561A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47928" y="2184703"/>
            <a:ext cx="1296143" cy="124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74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9.m4a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557588"/>
            <a:ext cx="609600" cy="6096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12192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911424" y="2060847"/>
            <a:ext cx="3600400" cy="2871191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91944" y="2195736"/>
            <a:ext cx="5688632" cy="273630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55641" y="1052737"/>
            <a:ext cx="669606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 sánh hình tam giác, hình chữ nhật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39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43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10.m4a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557588"/>
            <a:ext cx="609600" cy="6096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767408" y="2060848"/>
            <a:ext cx="3744416" cy="273630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47928" y="2157598"/>
            <a:ext cx="6134472" cy="273630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67867" y="5157193"/>
            <a:ext cx="926247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5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638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11.m4a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557588"/>
            <a:ext cx="609600" cy="6096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767408" y="2060848"/>
            <a:ext cx="3744416" cy="295232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79232" y="2257078"/>
            <a:ext cx="6145360" cy="280528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775521" y="188640"/>
            <a:ext cx="214513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67914" y="727249"/>
            <a:ext cx="179247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1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900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589" y="2340634"/>
            <a:ext cx="8229600" cy="1143000"/>
          </a:xfrm>
          <a:noFill/>
        </p:spPr>
        <p:txBody>
          <a:bodyPr>
            <a:normAutofit fontScale="90000"/>
          </a:bodyPr>
          <a:lstStyle/>
          <a:p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621955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553951" y="3073439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642977" y="3132086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309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13.m4a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557588"/>
            <a:ext cx="609600" cy="6096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12192000" cy="68580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2207568" y="620688"/>
            <a:ext cx="2376264" cy="23042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6672064" y="836712"/>
            <a:ext cx="2736304" cy="208823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63552" y="3573016"/>
            <a:ext cx="3888432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44072" y="3573016"/>
            <a:ext cx="2448272" cy="22322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621955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745295" y="3215232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751132" y="3215231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32243" y="2348521"/>
            <a:ext cx="7806434" cy="1143000"/>
          </a:xfrm>
          <a:noFill/>
        </p:spPr>
        <p:txBody>
          <a:bodyPr>
            <a:normAutofit fontScale="90000"/>
          </a:bodyPr>
          <a:lstStyle/>
          <a:p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6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“Thi xem đội nào nhanh”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91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" r="3550"/>
          <a:stretch/>
        </p:blipFill>
        <p:spPr bwMode="auto">
          <a:xfrm>
            <a:off x="0" y="-20394"/>
            <a:ext cx="12153959" cy="7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75720" y="476672"/>
            <a:ext cx="5256584" cy="998984"/>
          </a:xfrm>
          <a:solidFill>
            <a:srgbClr val="FFFF00"/>
          </a:solidFill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31704" y="2118556"/>
            <a:ext cx="5832648" cy="2620888"/>
          </a:xfrm>
          <a:noFill/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ray</a:t>
            </a:r>
          </a:p>
          <a:p>
            <a:pPr marL="0" indent="0" algn="just">
              <a:buNone/>
            </a:pP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xa,</a:t>
            </a:r>
          </a:p>
          <a:p>
            <a:pPr marL="0" indent="0" algn="just">
              <a:buNone/>
            </a:pP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ga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071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1" t="23780" r="3658" b="22260"/>
          <a:stretch/>
        </p:blipFill>
        <p:spPr bwMode="auto">
          <a:xfrm>
            <a:off x="852107" y="764704"/>
            <a:ext cx="10487785" cy="4397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4856884" y="4797152"/>
            <a:ext cx="2018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Xe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lửa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170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.m4a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557588"/>
            <a:ext cx="609600" cy="6096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1127448" y="2420888"/>
            <a:ext cx="3978099" cy="261626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35960" y="2420888"/>
            <a:ext cx="5616624" cy="2712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7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4.m4a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557588"/>
            <a:ext cx="609600" cy="6096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3287688" y="1844824"/>
            <a:ext cx="5760640" cy="358460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35960" y="537321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</a:p>
        </p:txBody>
      </p:sp>
      <p:sp>
        <p:nvSpPr>
          <p:cNvPr id="8" name="Rectangle 7"/>
          <p:cNvSpPr/>
          <p:nvPr/>
        </p:nvSpPr>
        <p:spPr>
          <a:xfrm>
            <a:off x="3863752" y="264742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7608168" y="254969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734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632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2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5.m4a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557588"/>
            <a:ext cx="609600" cy="6096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3123"/>
            <a:ext cx="12192000" cy="6858000"/>
          </a:xfrm>
          <a:prstGeom prst="rect">
            <a:avLst/>
          </a:prstGeom>
        </p:spPr>
      </p:pic>
      <p:sp>
        <p:nvSpPr>
          <p:cNvPr id="10" name="Isosceles Triangle 9"/>
          <p:cNvSpPr/>
          <p:nvPr/>
        </p:nvSpPr>
        <p:spPr>
          <a:xfrm>
            <a:off x="3340728" y="1844824"/>
            <a:ext cx="5635591" cy="337964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3340730" y="4938805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rc 11"/>
          <p:cNvSpPr/>
          <p:nvPr/>
        </p:nvSpPr>
        <p:spPr>
          <a:xfrm rot="14183100">
            <a:off x="8567243" y="4766579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rc 12"/>
          <p:cNvSpPr/>
          <p:nvPr/>
        </p:nvSpPr>
        <p:spPr>
          <a:xfrm rot="7723181">
            <a:off x="5903375" y="1680111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5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581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6.m4a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557588"/>
            <a:ext cx="609600" cy="6096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1642" y="1988840"/>
            <a:ext cx="6732749" cy="34563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4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2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7.m4a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557588"/>
            <a:ext cx="609600" cy="609600"/>
          </a:xfr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97790"/>
            <a:ext cx="12192000" cy="6858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891642" y="1988839"/>
            <a:ext cx="6516725" cy="342676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063553" y="299695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002869" y="83671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7519" y="313501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828138" y="541560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3383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63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3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19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8.m4a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557588"/>
            <a:ext cx="609600" cy="6096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304800" y="-306433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7965" y="1762078"/>
            <a:ext cx="7251184" cy="370783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alf Frame 5"/>
          <p:cNvSpPr/>
          <p:nvPr/>
        </p:nvSpPr>
        <p:spPr>
          <a:xfrm>
            <a:off x="9206726" y="4897376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Half Frame 6"/>
          <p:cNvSpPr/>
          <p:nvPr/>
        </p:nvSpPr>
        <p:spPr>
          <a:xfrm rot="16200000">
            <a:off x="9224728" y="1809669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/>
        </p:nvSpPr>
        <p:spPr>
          <a:xfrm rot="5400000">
            <a:off x="2551228" y="4935032"/>
            <a:ext cx="612067" cy="576064"/>
          </a:xfrm>
          <a:prstGeom prst="halfFrame">
            <a:avLst>
              <a:gd name="adj1" fmla="val 33333"/>
              <a:gd name="adj2" fmla="val 2371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rot="11004970">
            <a:off x="2584227" y="1779803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43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688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3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133</Words>
  <Application>Microsoft Office PowerPoint</Application>
  <PresentationFormat>Widescreen</PresentationFormat>
  <Paragraphs>30</Paragraphs>
  <Slides>15</Slides>
  <Notes>0</Notes>
  <HiddenSlides>0</HiddenSlides>
  <MMClips>10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Câu đố: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chơi: Hình gì biến mất</vt:lpstr>
      <vt:lpstr>PowerPoint Presentation</vt:lpstr>
      <vt:lpstr>Trò chơi:  “Thi xem đội nào nhanh”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 PC</dc:creator>
  <cp:lastModifiedBy>Trang Nguyen</cp:lastModifiedBy>
  <cp:revision>26</cp:revision>
  <dcterms:created xsi:type="dcterms:W3CDTF">2022-12-06T13:50:25Z</dcterms:created>
  <dcterms:modified xsi:type="dcterms:W3CDTF">2024-03-14T14:21:08Z</dcterms:modified>
</cp:coreProperties>
</file>