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9" r:id="rId2"/>
    <p:sldId id="257" r:id="rId3"/>
    <p:sldId id="280" r:id="rId4"/>
    <p:sldId id="281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4" r:id="rId15"/>
    <p:sldId id="285" r:id="rId16"/>
    <p:sldId id="286" r:id="rId17"/>
    <p:sldId id="287" r:id="rId18"/>
    <p:sldId id="289" r:id="rId19"/>
    <p:sldId id="267" r:id="rId20"/>
    <p:sldId id="290" r:id="rId21"/>
    <p:sldId id="268" r:id="rId22"/>
    <p:sldId id="291" r:id="rId23"/>
    <p:sldId id="269" r:id="rId24"/>
    <p:sldId id="292" r:id="rId25"/>
    <p:sldId id="270" r:id="rId26"/>
    <p:sldId id="271" r:id="rId27"/>
    <p:sldId id="293" r:id="rId28"/>
    <p:sldId id="272" r:id="rId29"/>
    <p:sldId id="288" r:id="rId30"/>
    <p:sldId id="298" r:id="rId31"/>
    <p:sldId id="274" r:id="rId32"/>
    <p:sldId id="273" r:id="rId33"/>
    <p:sldId id="294" r:id="rId34"/>
    <p:sldId id="295" r:id="rId35"/>
    <p:sldId id="296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04"/>
  </p:normalViewPr>
  <p:slideViewPr>
    <p:cSldViewPr>
      <p:cViewPr varScale="1">
        <p:scale>
          <a:sx n="70" d="100"/>
          <a:sy n="70" d="100"/>
        </p:scale>
        <p:origin x="173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8.png"/><Relationship Id="rId5" Type="http://schemas.openxmlformats.org/officeDocument/2006/relationships/tags" Target="../tags/tag6.xml"/><Relationship Id="rId10" Type="http://schemas.openxmlformats.org/officeDocument/2006/relationships/image" Target="../media/image27.png"/><Relationship Id="rId4" Type="http://schemas.openxmlformats.org/officeDocument/2006/relationships/tags" Target="../tags/tag5.xml"/><Relationship Id="rId9" Type="http://schemas.openxmlformats.org/officeDocument/2006/relationships/image" Target="../media/image2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4303AA-3BB8-4B40-9998-7FE3D78BBE64}"/>
              </a:ext>
            </a:extLst>
          </p:cNvPr>
          <p:cNvSpPr/>
          <p:nvPr/>
        </p:nvSpPr>
        <p:spPr>
          <a:xfrm>
            <a:off x="1746503" y="17028"/>
            <a:ext cx="55168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vi-VN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QUẬN LONG BIÊN</a:t>
            </a:r>
          </a:p>
          <a:p>
            <a:pPr algn="ctr">
              <a:defRPr/>
            </a:pP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0B7BB-C8A1-4931-B0C4-7AFBB6FD64B8}"/>
              </a:ext>
            </a:extLst>
          </p:cNvPr>
          <p:cNvSpPr/>
          <p:nvPr/>
        </p:nvSpPr>
        <p:spPr>
          <a:xfrm>
            <a:off x="712193" y="2765416"/>
            <a:ext cx="8029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36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LĨNH VỰC PHÁT </a:t>
            </a:r>
            <a:r>
              <a:rPr lang="vi-VN" sz="36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TRIỂN NGÔN NGỮ</a:t>
            </a:r>
            <a:endParaRPr lang="vi-VN" sz="36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vi-VN" sz="24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HOẠT </a:t>
            </a:r>
            <a:r>
              <a:rPr lang="vi-VN" sz="24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ĐỘNG LÀM QUEN VĂN HỌC</a:t>
            </a:r>
            <a:endParaRPr lang="en-US" sz="24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568CA-D666-4E61-A0EE-C11BD128FF9D}"/>
              </a:ext>
            </a:extLst>
          </p:cNvPr>
          <p:cNvSpPr txBox="1"/>
          <p:nvPr/>
        </p:nvSpPr>
        <p:spPr>
          <a:xfrm>
            <a:off x="2835688" y="3948745"/>
            <a:ext cx="37827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Hoa kết trái</a:t>
            </a:r>
          </a:p>
          <a:p>
            <a:pPr algn="ctr"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tuôỉ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9AB673-716C-42D8-81D6-13C5E3FFA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1717" y="844738"/>
            <a:ext cx="1686466" cy="16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2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85802"/>
            <a:ext cx="414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0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562600"/>
            <a:ext cx="3409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8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2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4"/>
            <a:ext cx="9144000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98" y="69850"/>
            <a:ext cx="9366798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2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00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2469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76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9720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286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133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5475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9763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752600" y="1447800"/>
            <a:ext cx="5181600" cy="3657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03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5369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371600" y="1295400"/>
            <a:ext cx="5334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12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56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2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60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64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1" y="2743201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>
            <p:custDataLst>
              <p:tags r:id="rId6"/>
            </p:custDataLst>
          </p:nvPr>
        </p:nvSpPr>
        <p:spPr>
          <a:xfrm>
            <a:off x="2278805" y="2133600"/>
            <a:ext cx="45448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3429000"/>
            <a:ext cx="4323806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5" y="0"/>
            <a:ext cx="4802777" cy="68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2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8991600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1" y="3810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5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7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2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867402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9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80&quot;/&gt;&lt;/object&gt;&lt;object type=&quot;3&quot; unique_id=&quot;10006&quot;&gt;&lt;property id=&quot;20148&quot; value=&quot;5&quot;/&gt;&lt;property id=&quot;20300&quot; value=&quot;Slide 4&quot;/&gt;&lt;property id=&quot;20307&quot; value=&quot;281&quot;/&gt;&lt;/object&gt;&lt;object type=&quot;3&quot; unique_id=&quot;10007&quot;&gt;&lt;property id=&quot;20148&quot; value=&quot;5&quot;/&gt;&lt;property id=&quot;20300&quot; value=&quot;Slide 5&quot;/&gt;&lt;property id=&quot;20307&quot; value=&quot;282&quot;/&gt;&lt;/object&gt;&lt;object type=&quot;3&quot; unique_id=&quot;10008&quot;&gt;&lt;property id=&quot;20148&quot; value=&quot;5&quot;/&gt;&lt;property id=&quot;20300&quot; value=&quot;Slide 6&quot;/&gt;&lt;property id=&quot;20307&quot; value=&quot;283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11&quot;&gt;&lt;property id=&quot;20148&quot; value=&quot;5&quot;/&gt;&lt;property id=&quot;20300&quot; value=&quot;Slide 9&quot;/&gt;&lt;property id=&quot;20307&quot; value=&quot;261&quot;/&gt;&lt;/object&gt;&lt;object type=&quot;3&quot; unique_id=&quot;10012&quot;&gt;&lt;property id=&quot;20148&quot; value=&quot;5&quot;/&gt;&lt;property id=&quot;20300&quot; value=&quot;Slide 10&quot;/&gt;&lt;property id=&quot;20307&quot; value=&quot;262&quot;/&gt;&lt;/object&gt;&lt;object type=&quot;3&quot; unique_id=&quot;10013&quot;&gt;&lt;property id=&quot;20148&quot; value=&quot;5&quot;/&gt;&lt;property id=&quot;20300&quot; value=&quot;Slide 11&quot;/&gt;&lt;property id=&quot;20307&quot; value=&quot;263&quot;/&gt;&lt;/object&gt;&lt;object type=&quot;3&quot; unique_id=&quot;10014&quot;&gt;&lt;property id=&quot;20148&quot; value=&quot;5&quot;/&gt;&lt;property id=&quot;20300&quot; value=&quot;Slide 12&quot;/&gt;&lt;property id=&quot;20307&quot; value=&quot;264&quot;/&gt;&lt;/object&gt;&lt;object type=&quot;3&quot; unique_id=&quot;10015&quot;&gt;&lt;property id=&quot;20148&quot; value=&quot;5&quot;/&gt;&lt;property id=&quot;20300&quot; value=&quot;Slide 13&quot;/&gt;&lt;property id=&quot;20307&quot; value=&quot;265&quot;/&gt;&lt;/object&gt;&lt;object type=&quot;3&quot; unique_id=&quot;10016&quot;&gt;&lt;property id=&quot;20148&quot; value=&quot;5&quot;/&gt;&lt;property id=&quot;20300&quot; value=&quot;Slide 14&quot;/&gt;&lt;property id=&quot;20307&quot; value=&quot;284&quot;/&gt;&lt;/object&gt;&lt;object type=&quot;3&quot; unique_id=&quot;10017&quot;&gt;&lt;property id=&quot;20148&quot; value=&quot;5&quot;/&gt;&lt;property id=&quot;20300&quot; value=&quot;Slide 15&quot;/&gt;&lt;property id=&quot;20307&quot; value=&quot;285&quot;/&gt;&lt;/object&gt;&lt;object type=&quot;3&quot; unique_id=&quot;10018&quot;&gt;&lt;property id=&quot;20148&quot; value=&quot;5&quot;/&gt;&lt;property id=&quot;20300&quot; value=&quot;Slide 16&quot;/&gt;&lt;property id=&quot;20307&quot; value=&quot;286&quot;/&gt;&lt;/object&gt;&lt;object type=&quot;3&quot; unique_id=&quot;10019&quot;&gt;&lt;property id=&quot;20148&quot; value=&quot;5&quot;/&gt;&lt;property id=&quot;20300&quot; value=&quot;Slide 17&quot;/&gt;&lt;property id=&quot;20307&quot; value=&quot;287&quot;/&gt;&lt;/object&gt;&lt;object type=&quot;3&quot; unique_id=&quot;10020&quot;&gt;&lt;property id=&quot;20148&quot; value=&quot;5&quot;/&gt;&lt;property id=&quot;20300&quot; value=&quot;Slide 18&quot;/&gt;&lt;property id=&quot;20307&quot; value=&quot;289&quot;/&gt;&lt;/object&gt;&lt;object type=&quot;3&quot; unique_id=&quot;10021&quot;&gt;&lt;property id=&quot;20148&quot; value=&quot;5&quot;/&gt;&lt;property id=&quot;20300&quot; value=&quot;Slide 19&quot;/&gt;&lt;property id=&quot;20307&quot; value=&quot;267&quot;/&gt;&lt;/object&gt;&lt;object type=&quot;3&quot; unique_id=&quot;10022&quot;&gt;&lt;property id=&quot;20148&quot; value=&quot;5&quot;/&gt;&lt;property id=&quot;20300&quot; value=&quot;Slide 20&quot;/&gt;&lt;property id=&quot;20307&quot; value=&quot;290&quot;/&gt;&lt;/object&gt;&lt;object type=&quot;3&quot; unique_id=&quot;10023&quot;&gt;&lt;property id=&quot;20148&quot; value=&quot;5&quot;/&gt;&lt;property id=&quot;20300&quot; value=&quot;Slide 21&quot;/&gt;&lt;property id=&quot;20307&quot; value=&quot;268&quot;/&gt;&lt;/object&gt;&lt;object type=&quot;3&quot; unique_id=&quot;10024&quot;&gt;&lt;property id=&quot;20148&quot; value=&quot;5&quot;/&gt;&lt;property id=&quot;20300&quot; value=&quot;Slide 22&quot;/&gt;&lt;property id=&quot;20307&quot; value=&quot;291&quot;/&gt;&lt;/object&gt;&lt;object type=&quot;3&quot; unique_id=&quot;10025&quot;&gt;&lt;property id=&quot;20148&quot; value=&quot;5&quot;/&gt;&lt;property id=&quot;20300&quot; value=&quot;Slide 23&quot;/&gt;&lt;property id=&quot;20307&quot; value=&quot;269&quot;/&gt;&lt;/object&gt;&lt;object type=&quot;3&quot; unique_id=&quot;10026&quot;&gt;&lt;property id=&quot;20148&quot; value=&quot;5&quot;/&gt;&lt;property id=&quot;20300&quot; value=&quot;Slide 24&quot;/&gt;&lt;property id=&quot;20307&quot; value=&quot;292&quot;/&gt;&lt;/object&gt;&lt;object type=&quot;3&quot; unique_id=&quot;10027&quot;&gt;&lt;property id=&quot;20148&quot; value=&quot;5&quot;/&gt;&lt;property id=&quot;20300&quot; value=&quot;Slide 25&quot;/&gt;&lt;property id=&quot;20307&quot; value=&quot;270&quot;/&gt;&lt;/object&gt;&lt;object type=&quot;3&quot; unique_id=&quot;10028&quot;&gt;&lt;property id=&quot;20148&quot; value=&quot;5&quot;/&gt;&lt;property id=&quot;20300&quot; value=&quot;Slide 26&quot;/&gt;&lt;property id=&quot;20307&quot; value=&quot;271&quot;/&gt;&lt;/object&gt;&lt;object type=&quot;3&quot; unique_id=&quot;10029&quot;&gt;&lt;property id=&quot;20148&quot; value=&quot;5&quot;/&gt;&lt;property id=&quot;20300&quot; value=&quot;Slide 27&quot;/&gt;&lt;property id=&quot;20307&quot; value=&quot;293&quot;/&gt;&lt;/object&gt;&lt;object type=&quot;3&quot; unique_id=&quot;10030&quot;&gt;&lt;property id=&quot;20148&quot; value=&quot;5&quot;/&gt;&lt;property id=&quot;20300&quot; value=&quot;Slide 28&quot;/&gt;&lt;property id=&quot;20307&quot; value=&quot;272&quot;/&gt;&lt;/object&gt;&lt;object type=&quot;3&quot; unique_id=&quot;10031&quot;&gt;&lt;property id=&quot;20148&quot; value=&quot;5&quot;/&gt;&lt;property id=&quot;20300&quot; value=&quot;Slide 29&quot;/&gt;&lt;property id=&quot;20307&quot; value=&quot;288&quot;/&gt;&lt;/object&gt;&lt;object type=&quot;3&quot; unique_id=&quot;10032&quot;&gt;&lt;property id=&quot;20148&quot; value=&quot;5&quot;/&gt;&lt;property id=&quot;20300&quot; value=&quot;Slide 30&quot;/&gt;&lt;property id=&quot;20307&quot; value=&quot;298&quot;/&gt;&lt;/object&gt;&lt;object type=&quot;3&quot; unique_id=&quot;10033&quot;&gt;&lt;property id=&quot;20148&quot; value=&quot;5&quot;/&gt;&lt;property id=&quot;20300&quot; value=&quot;Slide 31&quot;/&gt;&lt;property id=&quot;20307&quot; value=&quot;274&quot;/&gt;&lt;/object&gt;&lt;object type=&quot;3&quot; unique_id=&quot;10034&quot;&gt;&lt;property id=&quot;20148&quot; value=&quot;5&quot;/&gt;&lt;property id=&quot;20300&quot; value=&quot;Slide 32&quot;/&gt;&lt;property id=&quot;20307&quot; value=&quot;273&quot;/&gt;&lt;/object&gt;&lt;object type=&quot;3&quot; unique_id=&quot;10035&quot;&gt;&lt;property id=&quot;20148&quot; value=&quot;5&quot;/&gt;&lt;property id=&quot;20300&quot; value=&quot;Slide 33&quot;/&gt;&lt;property id=&quot;20307&quot; value=&quot;294&quot;/&gt;&lt;/object&gt;&lt;object type=&quot;3&quot; unique_id=&quot;10036&quot;&gt;&lt;property id=&quot;20148&quot; value=&quot;5&quot;/&gt;&lt;property id=&quot;20300&quot; value=&quot;Slide 34&quot;/&gt;&lt;property id=&quot;20307&quot; value=&quot;295&quot;/&gt;&lt;/object&gt;&lt;object type=&quot;3&quot; unique_id=&quot;10037&quot;&gt;&lt;property id=&quot;20148&quot; value=&quot;5&quot;/&gt;&lt;property id=&quot;20300&quot; value=&quot;Slide 35&quot;/&gt;&lt;property id=&quot;20307&quot; value=&quot;296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148</Words>
  <Application>Microsoft Office PowerPoint</Application>
  <PresentationFormat>On-screen Show (4:3)</PresentationFormat>
  <Paragraphs>27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Trang Nguyen</cp:lastModifiedBy>
  <cp:revision>43</cp:revision>
  <dcterms:created xsi:type="dcterms:W3CDTF">2015-12-19T16:53:41Z</dcterms:created>
  <dcterms:modified xsi:type="dcterms:W3CDTF">2024-03-14T14:24:55Z</dcterms:modified>
</cp:coreProperties>
</file>