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723"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4FB305-EA55-431B-9798-D48C7502B81B}"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411677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4FB305-EA55-431B-9798-D48C7502B81B}"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364320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4FB305-EA55-431B-9798-D48C7502B81B}"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51588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4FB305-EA55-431B-9798-D48C7502B81B}"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19286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4FB305-EA55-431B-9798-D48C7502B81B}"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101732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4FB305-EA55-431B-9798-D48C7502B81B}"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134878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4FB305-EA55-431B-9798-D48C7502B81B}"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353090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4FB305-EA55-431B-9798-D48C7502B81B}"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94099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FB305-EA55-431B-9798-D48C7502B81B}"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82458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4FB305-EA55-431B-9798-D48C7502B81B}"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16481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4FB305-EA55-431B-9798-D48C7502B81B}"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342865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FB305-EA55-431B-9798-D48C7502B81B}" type="datetimeFigureOut">
              <a:rPr lang="en-US" smtClean="0"/>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01DC-E702-4B70-89D4-B95E4C52167C}" type="slidenum">
              <a:rPr lang="en-US" smtClean="0"/>
              <a:t>‹#›</a:t>
            </a:fld>
            <a:endParaRPr lang="en-US"/>
          </a:p>
        </p:txBody>
      </p:sp>
    </p:spTree>
    <p:extLst>
      <p:ext uri="{BB962C8B-B14F-4D97-AF65-F5344CB8AC3E}">
        <p14:creationId xmlns:p14="http://schemas.microsoft.com/office/powerpoint/2010/main" val="14095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1PTHD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2133600" y="990600"/>
            <a:ext cx="6172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0000CC"/>
                </a:solidFill>
              </a:rPr>
              <a:t>PHÒNG GIÁO DỤC VÀ ĐÀO TẠO QUẬN LONG BIÊN </a:t>
            </a:r>
          </a:p>
          <a:p>
            <a:pPr algn="ctr"/>
            <a:r>
              <a:rPr lang="en-US" b="1">
                <a:solidFill>
                  <a:srgbClr val="0000CC"/>
                </a:solidFill>
              </a:rPr>
              <a:t>TRƯỜNG MẦM NON HOA MỘC LAN</a:t>
            </a:r>
            <a:endParaRPr lang="en-US" b="1"/>
          </a:p>
          <a:p>
            <a:pPr>
              <a:spcBef>
                <a:spcPct val="50000"/>
              </a:spcBef>
            </a:pPr>
            <a:endParaRPr lang="en-US" sz="2400" b="1"/>
          </a:p>
        </p:txBody>
      </p:sp>
      <p:sp>
        <p:nvSpPr>
          <p:cNvPr id="2054" name="Rectangle 6"/>
          <p:cNvSpPr>
            <a:spLocks noChangeArrowheads="1"/>
          </p:cNvSpPr>
          <p:nvPr/>
        </p:nvSpPr>
        <p:spPr bwMode="auto">
          <a:xfrm>
            <a:off x="1389063" y="1585913"/>
            <a:ext cx="7239000"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a:solidFill>
                  <a:srgbClr val="FF0000"/>
                </a:solidFill>
              </a:rPr>
              <a:t>GIÁO ÁN</a:t>
            </a:r>
          </a:p>
          <a:p>
            <a:pPr algn="ctr"/>
            <a:r>
              <a:rPr lang="en-US" b="1" dirty="0">
                <a:solidFill>
                  <a:srgbClr val="FF0000"/>
                </a:solidFill>
              </a:rPr>
              <a:t>LĨNH VỰC PHÁT TRIỂN NGÔN NGỮ</a:t>
            </a:r>
          </a:p>
          <a:p>
            <a:pPr algn="ctr"/>
            <a:endParaRPr lang="en-US" sz="1100" b="1" dirty="0"/>
          </a:p>
          <a:p>
            <a:pPr algn="ctr"/>
            <a:endParaRPr lang="en-US" sz="1000" b="1" dirty="0"/>
          </a:p>
          <a:p>
            <a:pPr algn="ctr"/>
            <a:r>
              <a:rPr lang="en-US" sz="2400" b="1" i="1" dirty="0">
                <a:solidFill>
                  <a:srgbClr val="0000FF"/>
                </a:solidFill>
              </a:rPr>
              <a:t>ĐỀ TÀI</a:t>
            </a:r>
          </a:p>
          <a:p>
            <a:pPr algn="ctr"/>
            <a:r>
              <a:rPr lang="en-US" sz="2400" b="1" i="1" dirty="0" err="1">
                <a:solidFill>
                  <a:srgbClr val="0000FF"/>
                </a:solidFill>
              </a:rPr>
              <a:t>Thơ</a:t>
            </a:r>
            <a:r>
              <a:rPr lang="en-US" sz="2400" b="1" i="1" dirty="0">
                <a:solidFill>
                  <a:srgbClr val="0000FF"/>
                </a:solidFill>
              </a:rPr>
              <a:t>: </a:t>
            </a:r>
            <a:r>
              <a:rPr lang="en-US" sz="2400" b="1" i="1" dirty="0" err="1">
                <a:solidFill>
                  <a:srgbClr val="0000FF"/>
                </a:solidFill>
              </a:rPr>
              <a:t>Mùa</a:t>
            </a:r>
            <a:r>
              <a:rPr lang="en-US" sz="2400" b="1" i="1" dirty="0">
                <a:solidFill>
                  <a:srgbClr val="0000FF"/>
                </a:solidFill>
              </a:rPr>
              <a:t> </a:t>
            </a:r>
            <a:r>
              <a:rPr lang="en-US" sz="2400" b="1" i="1" dirty="0" err="1">
                <a:solidFill>
                  <a:srgbClr val="0000FF"/>
                </a:solidFill>
              </a:rPr>
              <a:t>Xuân</a:t>
            </a:r>
            <a:endParaRPr lang="en-US" sz="2400" b="1" i="1" dirty="0">
              <a:solidFill>
                <a:srgbClr val="0000FF"/>
              </a:solidFill>
            </a:endParaRPr>
          </a:p>
          <a:p>
            <a:pPr algn="ctr"/>
            <a:endParaRPr lang="en-US" sz="2400" b="1" i="1" dirty="0">
              <a:solidFill>
                <a:srgbClr val="0000FF"/>
              </a:solidFill>
            </a:endParaRPr>
          </a:p>
          <a:p>
            <a:pPr algn="ctr"/>
            <a:r>
              <a:rPr lang="en-US" sz="2400" b="1" dirty="0" err="1">
                <a:solidFill>
                  <a:srgbClr val="0000FF"/>
                </a:solidFill>
              </a:rPr>
              <a:t>Lứa</a:t>
            </a:r>
            <a:r>
              <a:rPr lang="en-US" sz="2400" b="1" dirty="0">
                <a:solidFill>
                  <a:srgbClr val="0000FF"/>
                </a:solidFill>
              </a:rPr>
              <a:t> </a:t>
            </a:r>
            <a:r>
              <a:rPr lang="en-US" sz="2400" b="1" dirty="0" err="1">
                <a:solidFill>
                  <a:srgbClr val="0000FF"/>
                </a:solidFill>
              </a:rPr>
              <a:t>tuổi</a:t>
            </a:r>
            <a:r>
              <a:rPr lang="en-US" sz="2400" b="1" dirty="0">
                <a:solidFill>
                  <a:srgbClr val="0000FF"/>
                </a:solidFill>
              </a:rPr>
              <a:t>: </a:t>
            </a:r>
            <a:r>
              <a:rPr lang="en-US" sz="2400" b="1" dirty="0" err="1">
                <a:solidFill>
                  <a:srgbClr val="0000FF"/>
                </a:solidFill>
              </a:rPr>
              <a:t>Mẫu</a:t>
            </a:r>
            <a:r>
              <a:rPr lang="en-US" sz="2400" b="1" dirty="0">
                <a:solidFill>
                  <a:srgbClr val="0000FF"/>
                </a:solidFill>
              </a:rPr>
              <a:t> </a:t>
            </a:r>
            <a:r>
              <a:rPr lang="en-US" sz="2400" b="1" dirty="0" err="1">
                <a:solidFill>
                  <a:srgbClr val="0000FF"/>
                </a:solidFill>
              </a:rPr>
              <a:t>giáo</a:t>
            </a:r>
            <a:r>
              <a:rPr lang="en-US" sz="2400" b="1" dirty="0">
                <a:solidFill>
                  <a:srgbClr val="0000FF"/>
                </a:solidFill>
              </a:rPr>
              <a:t> </a:t>
            </a:r>
            <a:r>
              <a:rPr lang="en-US" sz="2400" b="1" dirty="0" err="1">
                <a:solidFill>
                  <a:srgbClr val="0000FF"/>
                </a:solidFill>
              </a:rPr>
              <a:t>Bé</a:t>
            </a:r>
            <a:r>
              <a:rPr lang="en-US" sz="2400" b="1" dirty="0">
                <a:solidFill>
                  <a:srgbClr val="0000FF"/>
                </a:solidFill>
              </a:rPr>
              <a:t>  3- 4 </a:t>
            </a:r>
            <a:r>
              <a:rPr lang="en-US" sz="2400" b="1" dirty="0" err="1">
                <a:solidFill>
                  <a:srgbClr val="0000FF"/>
                </a:solidFill>
              </a:rPr>
              <a:t>tuổi</a:t>
            </a:r>
            <a:endParaRPr lang="en-US" sz="2400" b="1" dirty="0">
              <a:solidFill>
                <a:srgbClr val="0000FF"/>
              </a:solidFill>
            </a:endParaRPr>
          </a:p>
          <a:p>
            <a:pPr algn="ctr"/>
            <a:endParaRPr lang="en-US" sz="2400" b="1" dirty="0">
              <a:solidFill>
                <a:srgbClr val="0000FF"/>
              </a:solidFill>
            </a:endParaRPr>
          </a:p>
          <a:p>
            <a:pPr algn="ctr"/>
            <a:endParaRPr lang="en-US" sz="2400" b="1" dirty="0">
              <a:solidFill>
                <a:srgbClr val="0000FF"/>
              </a:solidFill>
            </a:endParaRPr>
          </a:p>
        </p:txBody>
      </p:sp>
    </p:spTree>
    <p:extLst>
      <p:ext uri="{BB962C8B-B14F-4D97-AF65-F5344CB8AC3E}">
        <p14:creationId xmlns:p14="http://schemas.microsoft.com/office/powerpoint/2010/main" val="3038252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p:cTn id="7" dur="1000" fill="hold"/>
                                        <p:tgtEl>
                                          <p:spTgt spid="205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 calcmode="lin" valueType="num">
                                      <p:cBhvr>
                                        <p:cTn id="12" dur="1000" fill="hold"/>
                                        <p:tgtEl>
                                          <p:spTgt spid="205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05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5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2054">
                                            <p:txEl>
                                              <p:pRg st="0" end="0"/>
                                            </p:txEl>
                                          </p:spTgt>
                                        </p:tgtEl>
                                        <p:attrNameLst>
                                          <p:attrName>style.visibility</p:attrName>
                                        </p:attrNameLst>
                                      </p:cBhvr>
                                      <p:to>
                                        <p:strVal val="visible"/>
                                      </p:to>
                                    </p:set>
                                    <p:anim calcmode="lin" valueType="num">
                                      <p:cBhvr>
                                        <p:cTn id="19" dur="1000" fill="hold"/>
                                        <p:tgtEl>
                                          <p:spTgt spid="2054">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205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054">
                                            <p:txEl>
                                              <p:pRg st="1" end="1"/>
                                            </p:txEl>
                                          </p:spTgt>
                                        </p:tgtEl>
                                        <p:attrNameLst>
                                          <p:attrName>style.visibility</p:attrName>
                                        </p:attrNameLst>
                                      </p:cBhvr>
                                      <p:to>
                                        <p:strVal val="visible"/>
                                      </p:to>
                                    </p:set>
                                    <p:anim calcmode="lin" valueType="num">
                                      <p:cBhvr>
                                        <p:cTn id="26" dur="1000" fill="hold"/>
                                        <p:tgtEl>
                                          <p:spTgt spid="2054">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205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05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2054">
                                            <p:txEl>
                                              <p:pRg st="4" end="4"/>
                                            </p:txEl>
                                          </p:spTgt>
                                        </p:tgtEl>
                                        <p:attrNameLst>
                                          <p:attrName>style.visibility</p:attrName>
                                        </p:attrNameLst>
                                      </p:cBhvr>
                                      <p:to>
                                        <p:strVal val="visible"/>
                                      </p:to>
                                    </p:set>
                                    <p:anim calcmode="lin" valueType="num">
                                      <p:cBhvr>
                                        <p:cTn id="33" dur="1000" fill="hold"/>
                                        <p:tgtEl>
                                          <p:spTgt spid="2054">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205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05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2054">
                                            <p:txEl>
                                              <p:pRg st="5" end="5"/>
                                            </p:txEl>
                                          </p:spTgt>
                                        </p:tgtEl>
                                        <p:attrNameLst>
                                          <p:attrName>style.visibility</p:attrName>
                                        </p:attrNameLst>
                                      </p:cBhvr>
                                      <p:to>
                                        <p:strVal val="visible"/>
                                      </p:to>
                                    </p:set>
                                    <p:anim calcmode="lin" valueType="num">
                                      <p:cBhvr>
                                        <p:cTn id="40" dur="1000" fill="hold"/>
                                        <p:tgtEl>
                                          <p:spTgt spid="2054">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205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05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2054">
                                            <p:txEl>
                                              <p:pRg st="7" end="7"/>
                                            </p:txEl>
                                          </p:spTgt>
                                        </p:tgtEl>
                                        <p:attrNameLst>
                                          <p:attrName>style.visibility</p:attrName>
                                        </p:attrNameLst>
                                      </p:cBhvr>
                                      <p:to>
                                        <p:strVal val="visible"/>
                                      </p:to>
                                    </p:set>
                                    <p:anim calcmode="lin" valueType="num">
                                      <p:cBhvr>
                                        <p:cTn id="47" dur="1000" fill="hold"/>
                                        <p:tgtEl>
                                          <p:spTgt spid="2054">
                                            <p:txEl>
                                              <p:pRg st="7" end="7"/>
                                            </p:txEl>
                                          </p:spTgt>
                                        </p:tgtEl>
                                        <p:attrNameLst>
                                          <p:attrName>ppt_x</p:attrName>
                                        </p:attrNameLst>
                                      </p:cBhvr>
                                      <p:tavLst>
                                        <p:tav tm="0">
                                          <p:val>
                                            <p:strVal val="#ppt_x-.2"/>
                                          </p:val>
                                        </p:tav>
                                        <p:tav tm="100000">
                                          <p:val>
                                            <p:strVal val="#ppt_x"/>
                                          </p:val>
                                        </p:tav>
                                      </p:tavLst>
                                    </p:anim>
                                    <p:anim calcmode="lin" valueType="num">
                                      <p:cBhvr>
                                        <p:cTn id="48" dur="1000" fill="hold"/>
                                        <p:tgtEl>
                                          <p:spTgt spid="205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0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uong-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228600" y="228600"/>
            <a:ext cx="49260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a:solidFill>
                  <a:srgbClr val="FF0000"/>
                </a:solidFill>
              </a:rPr>
              <a:t>Như hạt sương đêm </a:t>
            </a:r>
          </a:p>
          <a:p>
            <a:pPr algn="ctr" eaLnBrk="1" hangingPunct="1"/>
            <a:r>
              <a:rPr lang="en-US" sz="4000">
                <a:solidFill>
                  <a:srgbClr val="FF0000"/>
                </a:solidFill>
              </a:rPr>
              <a:t>Đậu trên cành lá</a:t>
            </a:r>
          </a:p>
        </p:txBody>
      </p:sp>
    </p:spTree>
    <p:extLst>
      <p:ext uri="{BB962C8B-B14F-4D97-AF65-F5344CB8AC3E}">
        <p14:creationId xmlns:p14="http://schemas.microsoft.com/office/powerpoint/2010/main" val="422406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wedge">
                                      <p:cBhvr>
                                        <p:cTn id="12"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tock-photo-happy-child-in-the-rain-funny-kid-playing-outdoors-in-spring-park-250958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0" y="0"/>
            <a:ext cx="39703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solidFill>
                  <a:srgbClr val="FF0000"/>
                </a:solidFill>
              </a:rPr>
              <a:t>Nghiêng nghiên bên má</a:t>
            </a:r>
          </a:p>
          <a:p>
            <a:pPr algn="ctr" eaLnBrk="1" hangingPunct="1"/>
            <a:r>
              <a:rPr lang="en-US" sz="2800">
                <a:solidFill>
                  <a:srgbClr val="FF0000"/>
                </a:solidFill>
              </a:rPr>
              <a:t>Chào đón xuân sang</a:t>
            </a:r>
          </a:p>
          <a:p>
            <a:pPr algn="ctr" eaLnBrk="1" hangingPunct="1"/>
            <a:r>
              <a:rPr lang="en-US" sz="2800">
                <a:solidFill>
                  <a:srgbClr val="FF0000"/>
                </a:solidFill>
              </a:rPr>
              <a:t>Em ngẩng nhìn trời</a:t>
            </a:r>
          </a:p>
          <a:p>
            <a:pPr algn="ctr" eaLnBrk="1" hangingPunct="1"/>
            <a:r>
              <a:rPr lang="en-US" sz="2800">
                <a:solidFill>
                  <a:srgbClr val="FF0000"/>
                </a:solidFill>
              </a:rPr>
              <a:t>Xuân sang đẹp quá </a:t>
            </a:r>
          </a:p>
        </p:txBody>
      </p:sp>
    </p:spTree>
    <p:extLst>
      <p:ext uri="{BB962C8B-B14F-4D97-AF65-F5344CB8AC3E}">
        <p14:creationId xmlns:p14="http://schemas.microsoft.com/office/powerpoint/2010/main" val="3871009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wedge">
                                      <p:cBhvr>
                                        <p:cTn id="12"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5"/>
          <p:cNvSpPr>
            <a:spLocks noChangeArrowheads="1" noChangeShapeType="1" noTextEdit="1"/>
          </p:cNvSpPr>
          <p:nvPr/>
        </p:nvSpPr>
        <p:spPr bwMode="auto">
          <a:xfrm>
            <a:off x="914400" y="2057400"/>
            <a:ext cx="76200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Arial Unicode MS"/>
                <a:ea typeface="Arial Unicode MS"/>
                <a:cs typeface="Arial Unicode MS"/>
              </a:rPr>
              <a:t>Đàm thoại </a:t>
            </a:r>
          </a:p>
        </p:txBody>
      </p:sp>
    </p:spTree>
    <p:extLst>
      <p:ext uri="{BB962C8B-B14F-4D97-AF65-F5344CB8AC3E}">
        <p14:creationId xmlns:p14="http://schemas.microsoft.com/office/powerpoint/2010/main" val="132119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2122011201221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990600" y="1609725"/>
            <a:ext cx="78374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800" b="1">
                <a:solidFill>
                  <a:srgbClr val="CC0000"/>
                </a:solidFill>
              </a:rPr>
              <a:t>Bài thơ nói về hiện tượng </a:t>
            </a:r>
          </a:p>
          <a:p>
            <a:pPr algn="ctr" eaLnBrk="1" hangingPunct="1"/>
            <a:r>
              <a:rPr lang="en-US" sz="4800" b="1">
                <a:solidFill>
                  <a:srgbClr val="CC0000"/>
                </a:solidFill>
              </a:rPr>
              <a:t>thời tiết gì?</a:t>
            </a:r>
          </a:p>
        </p:txBody>
      </p:sp>
    </p:spTree>
    <p:extLst>
      <p:ext uri="{BB962C8B-B14F-4D97-AF65-F5344CB8AC3E}">
        <p14:creationId xmlns:p14="http://schemas.microsoft.com/office/powerpoint/2010/main" val="371175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edge">
                                      <p:cBhvr>
                                        <p:cTn id="7" dur="2000"/>
                                        <p:tgtEl>
                                          <p:spTgt spid="20485">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wedge">
                                      <p:cBhvr>
                                        <p:cTn id="10" dur="2000"/>
                                        <p:tgtEl>
                                          <p:spTgt spid="204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122011201221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644525" y="1371600"/>
            <a:ext cx="7329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b="1">
                <a:solidFill>
                  <a:srgbClr val="CC0000"/>
                </a:solidFill>
              </a:rPr>
              <a:t>Hạt mưa xuân trên mái tóc bé</a:t>
            </a:r>
          </a:p>
          <a:p>
            <a:pPr algn="ctr"/>
            <a:r>
              <a:rPr lang="en-US" sz="4000" b="1">
                <a:solidFill>
                  <a:srgbClr val="CC0000"/>
                </a:solidFill>
              </a:rPr>
              <a:t> làm cho bé tưởng</a:t>
            </a:r>
          </a:p>
          <a:p>
            <a:pPr algn="ctr"/>
            <a:r>
              <a:rPr lang="en-US" sz="4000" b="1">
                <a:solidFill>
                  <a:srgbClr val="CC0000"/>
                </a:solidFill>
              </a:rPr>
              <a:t> những hạt mưa là hạt gì?</a:t>
            </a:r>
          </a:p>
        </p:txBody>
      </p:sp>
    </p:spTree>
    <p:extLst>
      <p:ext uri="{BB962C8B-B14F-4D97-AF65-F5344CB8AC3E}">
        <p14:creationId xmlns:p14="http://schemas.microsoft.com/office/powerpoint/2010/main" val="602836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edge">
                                      <p:cBhvr>
                                        <p:cTn id="7" dur="2000"/>
                                        <p:tgtEl>
                                          <p:spTgt spid="21509">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1509">
                                            <p:txEl>
                                              <p:pRg st="1" end="1"/>
                                            </p:txEl>
                                          </p:spTgt>
                                        </p:tgtEl>
                                        <p:attrNameLst>
                                          <p:attrName>style.visibility</p:attrName>
                                        </p:attrNameLst>
                                      </p:cBhvr>
                                      <p:to>
                                        <p:strVal val="visible"/>
                                      </p:to>
                                    </p:set>
                                    <p:animEffect transition="in" filter="wedge">
                                      <p:cBhvr>
                                        <p:cTn id="10" dur="2000"/>
                                        <p:tgtEl>
                                          <p:spTgt spid="21509">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1509">
                                            <p:txEl>
                                              <p:pRg st="2" end="2"/>
                                            </p:txEl>
                                          </p:spTgt>
                                        </p:tgtEl>
                                        <p:attrNameLst>
                                          <p:attrName>style.visibility</p:attrName>
                                        </p:attrNameLst>
                                      </p:cBhvr>
                                      <p:to>
                                        <p:strVal val="visible"/>
                                      </p:to>
                                    </p:set>
                                    <p:animEffect transition="in" filter="wedge">
                                      <p:cBhvr>
                                        <p:cTn id="13" dur="20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2122011201221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838200" y="1676400"/>
            <a:ext cx="7599363"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a:solidFill>
                  <a:srgbClr val="CC0000"/>
                </a:solidFill>
              </a:rPr>
              <a:t> </a:t>
            </a:r>
            <a:r>
              <a:rPr lang="en-US" sz="3600" b="1">
                <a:solidFill>
                  <a:srgbClr val="CC0000"/>
                </a:solidFill>
              </a:rPr>
              <a:t>Khi chào đón những hạt mưa rơi </a:t>
            </a:r>
          </a:p>
          <a:p>
            <a:pPr algn="ctr"/>
            <a:r>
              <a:rPr lang="en-US" sz="3600" b="1">
                <a:solidFill>
                  <a:srgbClr val="CC0000"/>
                </a:solidFill>
              </a:rPr>
              <a:t>cảm nhận của em bé </a:t>
            </a:r>
          </a:p>
          <a:p>
            <a:pPr algn="ctr"/>
            <a:r>
              <a:rPr lang="en-US" sz="3600" b="1">
                <a:solidFill>
                  <a:srgbClr val="CC0000"/>
                </a:solidFill>
              </a:rPr>
              <a:t>về mùa xuân như thế nào?</a:t>
            </a:r>
          </a:p>
          <a:p>
            <a:pPr algn="ctr"/>
            <a:endParaRPr lang="en-US" sz="6600" b="1">
              <a:solidFill>
                <a:srgbClr val="CC0000"/>
              </a:solidFill>
            </a:endParaRPr>
          </a:p>
        </p:txBody>
      </p:sp>
    </p:spTree>
    <p:extLst>
      <p:ext uri="{BB962C8B-B14F-4D97-AF65-F5344CB8AC3E}">
        <p14:creationId xmlns:p14="http://schemas.microsoft.com/office/powerpoint/2010/main" val="162142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edge">
                                      <p:cBhvr>
                                        <p:cTn id="7" dur="2000"/>
                                        <p:tgtEl>
                                          <p:spTgt spid="23555">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wedge">
                                      <p:cBhvr>
                                        <p:cTn id="10" dur="2000"/>
                                        <p:tgtEl>
                                          <p:spTgt spid="23555">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wedge">
                                      <p:cBhvr>
                                        <p:cTn id="13"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5"/>
          <p:cNvSpPr>
            <a:spLocks noChangeArrowheads="1" noChangeShapeType="1" noTextEdit="1"/>
          </p:cNvSpPr>
          <p:nvPr/>
        </p:nvSpPr>
        <p:spPr bwMode="auto">
          <a:xfrm>
            <a:off x="914400" y="1676400"/>
            <a:ext cx="7086600" cy="2159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vi-VN" sz="3600" b="1" kern="10">
                <a:ln w="9525">
                  <a:round/>
                  <a:headEnd/>
                  <a:tailEnd/>
                </a:ln>
                <a:gradFill rotWithShape="1">
                  <a:gsLst>
                    <a:gs pos="0">
                      <a:srgbClr val="FFFFCC"/>
                    </a:gs>
                    <a:gs pos="100000">
                      <a:srgbClr val="FF9999"/>
                    </a:gs>
                  </a:gsLst>
                  <a:lin ang="5400000" scaled="1"/>
                </a:gradFill>
                <a:latin typeface="Arial Unicode MS"/>
                <a:ea typeface="Arial Unicode MS"/>
                <a:cs typeface="Arial Unicode MS"/>
              </a:rPr>
              <a:t>Bé đọc thơ </a:t>
            </a:r>
            <a:endParaRPr lang="en-US" sz="3600" b="1" kern="10">
              <a:ln w="9525">
                <a:round/>
                <a:headEnd/>
                <a:tailEnd/>
              </a:ln>
              <a:gradFill rotWithShape="1">
                <a:gsLst>
                  <a:gs pos="0">
                    <a:srgbClr val="FFFFCC"/>
                  </a:gs>
                  <a:gs pos="100000">
                    <a:srgbClr val="FF9999"/>
                  </a:gs>
                </a:gsLst>
                <a:lin ang="5400000" scaled="1"/>
              </a:gradFill>
              <a:latin typeface="Arial Unicode MS"/>
              <a:ea typeface="Arial Unicode MS"/>
              <a:cs typeface="Arial Unicode MS"/>
            </a:endParaRPr>
          </a:p>
        </p:txBody>
      </p:sp>
    </p:spTree>
    <p:extLst>
      <p:ext uri="{BB962C8B-B14F-4D97-AF65-F5344CB8AC3E}">
        <p14:creationId xmlns:p14="http://schemas.microsoft.com/office/powerpoint/2010/main" val="840159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inh-nen-dep-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88392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7"/>
          <p:cNvSpPr>
            <a:spLocks noChangeArrowheads="1" noChangeShapeType="1" noTextEdit="1"/>
          </p:cNvSpPr>
          <p:nvPr/>
        </p:nvSpPr>
        <p:spPr bwMode="auto">
          <a:xfrm>
            <a:off x="1600200" y="3124200"/>
            <a:ext cx="5638800" cy="24384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Arial Unicode MS"/>
                <a:ea typeface="Arial Unicode MS"/>
                <a:cs typeface="Arial Unicode MS"/>
              </a:rPr>
              <a:t>kết thúc tiết học</a:t>
            </a:r>
          </a:p>
        </p:txBody>
      </p:sp>
    </p:spTree>
    <p:extLst>
      <p:ext uri="{BB962C8B-B14F-4D97-AF65-F5344CB8AC3E}">
        <p14:creationId xmlns:p14="http://schemas.microsoft.com/office/powerpoint/2010/main" val="273915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xres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ages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52400" y="11430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4102" name="Rectangle 6"/>
          <p:cNvSpPr>
            <a:spLocks noChangeArrowheads="1"/>
          </p:cNvSpPr>
          <p:nvPr/>
        </p:nvSpPr>
        <p:spPr bwMode="auto">
          <a:xfrm>
            <a:off x="0" y="0"/>
            <a:ext cx="9144000"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u="sng">
                <a:solidFill>
                  <a:srgbClr val="CC00CC"/>
                </a:solidFill>
              </a:rPr>
              <a:t>I/ </a:t>
            </a:r>
            <a:r>
              <a:rPr lang="en-US" u="sng">
                <a:solidFill>
                  <a:srgbClr val="CC00CC"/>
                </a:solidFill>
              </a:rPr>
              <a:t>Mục đích yêu cầu </a:t>
            </a:r>
          </a:p>
          <a:p>
            <a:pPr marL="457200" indent="-457200"/>
            <a:r>
              <a:rPr lang="en-US" b="1" u="sng"/>
              <a:t>1/Kiến thức:</a:t>
            </a:r>
            <a:r>
              <a:rPr lang="en-US"/>
              <a:t> </a:t>
            </a:r>
          </a:p>
          <a:p>
            <a:pPr marL="457200" indent="-457200"/>
            <a:r>
              <a:rPr lang="en-US"/>
              <a:t>-Trẻ biết tên bài thơ: Mưa xuân </a:t>
            </a:r>
          </a:p>
          <a:p>
            <a:pPr marL="457200" indent="-457200"/>
            <a:r>
              <a:rPr lang="en-US"/>
              <a:t>- Trẻ hiểu nội dung bài thơ:Bài thơ nói về vẻ đẹp của những hạt mưa xuân, những hạt mưa rơi nhẹ trên mái tóc em như những giọt sương trên cành lá. Thông qu bài thơ muốn nói về niềm vui của bạn nhỏ khi mùa xuân đến </a:t>
            </a:r>
            <a:endParaRPr lang="en-US" b="1" u="sng"/>
          </a:p>
          <a:p>
            <a:pPr marL="457200" indent="-457200"/>
            <a:r>
              <a:rPr lang="en-US" b="1" u="sng"/>
              <a:t>2/ kỹ năng :</a:t>
            </a:r>
            <a:endParaRPr lang="en-US"/>
          </a:p>
          <a:p>
            <a:pPr marL="457200" indent="-457200">
              <a:buFontTx/>
              <a:buChar char="-"/>
            </a:pPr>
            <a:r>
              <a:rPr lang="en-US"/>
              <a:t>Trẻ có kỹ năng đọc thơ to, rõ ràng </a:t>
            </a:r>
          </a:p>
          <a:p>
            <a:pPr marL="457200" indent="-457200">
              <a:buFontTx/>
              <a:buChar char="-"/>
            </a:pPr>
            <a:r>
              <a:rPr lang="en-US" b="1" u="sng"/>
              <a:t> </a:t>
            </a:r>
            <a:r>
              <a:rPr lang="en-US"/>
              <a:t>Trẻ có kỹ năng thể hiện tình cảm yêu thích của mình với mùa xuân.</a:t>
            </a:r>
          </a:p>
          <a:p>
            <a:pPr marL="457200" indent="-457200">
              <a:buFontTx/>
              <a:buChar char="-"/>
            </a:pPr>
            <a:r>
              <a:rPr lang="en-US"/>
              <a:t> Trẻ có kỹ năng trả lời câu hỏi của cô to, rõ ràng mạch lạc </a:t>
            </a:r>
          </a:p>
          <a:p>
            <a:pPr marL="457200" indent="-457200">
              <a:buFontTx/>
              <a:buChar char="-"/>
            </a:pPr>
            <a:r>
              <a:rPr lang="en-US"/>
              <a:t> Trẻ có kỹ năng cảm nhận được vẻ đẹp của mùa xuân , mưa xuân .</a:t>
            </a:r>
          </a:p>
          <a:p>
            <a:pPr marL="457200" indent="-457200"/>
            <a:r>
              <a:rPr lang="en-US" b="1" u="sng"/>
              <a:t>3/ Ngôn ngữ :</a:t>
            </a:r>
          </a:p>
          <a:p>
            <a:pPr marL="457200" indent="-457200">
              <a:buFontTx/>
              <a:buChar char="-"/>
            </a:pPr>
            <a:r>
              <a:rPr lang="en-US"/>
              <a:t> Rèn ngôn ngữ mạch lạc cho trẻ </a:t>
            </a:r>
          </a:p>
          <a:p>
            <a:pPr marL="457200" indent="-457200">
              <a:buFontTx/>
              <a:buChar char="-"/>
            </a:pPr>
            <a:r>
              <a:rPr lang="en-US"/>
              <a:t> Trẻ hiểu mợt số từ khó như :</a:t>
            </a:r>
          </a:p>
          <a:p>
            <a:pPr marL="457200" indent="-457200"/>
            <a:r>
              <a:rPr lang="en-US"/>
              <a:t>+ “ nhè nhẹ”: là thể hiện sự nhẹ nhàng rơi của hạt mưa.</a:t>
            </a:r>
          </a:p>
          <a:p>
            <a:pPr marL="457200" indent="-457200"/>
            <a:r>
              <a:rPr lang="en-US"/>
              <a:t>+ “ Nghiêng nghiêng”: Em bé nghiêng đầu bên má </a:t>
            </a:r>
          </a:p>
          <a:p>
            <a:pPr marL="457200" indent="-457200"/>
            <a:r>
              <a:rPr lang="en-US" b="1" u="sng"/>
              <a:t>3/ Thái độ :</a:t>
            </a:r>
            <a:endParaRPr lang="en-US"/>
          </a:p>
          <a:p>
            <a:pPr marL="457200" indent="-457200">
              <a:buFontTx/>
              <a:buChar char="-"/>
            </a:pPr>
            <a:r>
              <a:rPr lang="en-US"/>
              <a:t>Trẻ ngồi học ngoan.</a:t>
            </a:r>
          </a:p>
          <a:p>
            <a:pPr marL="457200" indent="-457200"/>
            <a:r>
              <a:rPr lang="en-US"/>
              <a:t>- Trẻ thích thú khi tham gia hoạt động và làm theo yêu cầu của cô </a:t>
            </a:r>
            <a:endParaRPr lang="en-US" b="1" u="sng"/>
          </a:p>
          <a:p>
            <a:pPr marL="457200" indent="-457200"/>
            <a:r>
              <a:rPr lang="en-US" b="1" u="sng">
                <a:solidFill>
                  <a:srgbClr val="CC00CC"/>
                </a:solidFill>
              </a:rPr>
              <a:t>II. Chuẩn bị :</a:t>
            </a:r>
            <a:endParaRPr lang="en-US">
              <a:solidFill>
                <a:srgbClr val="CC00CC"/>
              </a:solidFill>
            </a:endParaRPr>
          </a:p>
          <a:p>
            <a:pPr marL="457200" indent="-457200"/>
            <a:r>
              <a:rPr lang="en-US"/>
              <a:t>1/ Địa điểm : Trong lớp, trẻ ngồi trên ghế theo hình chữ U</a:t>
            </a:r>
          </a:p>
          <a:p>
            <a:pPr marL="457200" indent="-457200"/>
            <a:r>
              <a:rPr lang="en-US"/>
              <a:t>2/ Đồ dùng: những hình ảnh đẹp về mưa xuân, mùa xuân, </a:t>
            </a:r>
          </a:p>
          <a:p>
            <a:pPr marL="457200" indent="-457200"/>
            <a:r>
              <a:rPr lang="en-US"/>
              <a:t>                    Tranh minh họa nội dung bài thơ </a:t>
            </a:r>
          </a:p>
          <a:p>
            <a:pPr marL="457200" indent="-457200"/>
            <a:r>
              <a:rPr lang="en-US"/>
              <a:t>                    Slide minh họa nội dung bài thơ </a:t>
            </a:r>
          </a:p>
        </p:txBody>
      </p:sp>
    </p:spTree>
    <p:extLst>
      <p:ext uri="{BB962C8B-B14F-4D97-AF65-F5344CB8AC3E}">
        <p14:creationId xmlns:p14="http://schemas.microsoft.com/office/powerpoint/2010/main" val="3358678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wipe(down)">
                                      <p:cBhvr>
                                        <p:cTn id="7" dur="580">
                                          <p:stCondLst>
                                            <p:cond delay="0"/>
                                          </p:stCondLst>
                                        </p:cTn>
                                        <p:tgtEl>
                                          <p:spTgt spid="4102">
                                            <p:txEl>
                                              <p:pRg st="0" end="0"/>
                                            </p:txEl>
                                          </p:spTgt>
                                        </p:tgtEl>
                                      </p:cBhvr>
                                    </p:animEffect>
                                    <p:anim calcmode="lin" valueType="num">
                                      <p:cBhvr>
                                        <p:cTn id="8" dur="1822" tmFilter="0,0; 0.14,0.36; 0.43,0.73; 0.71,0.91; 1.0,1.0">
                                          <p:stCondLst>
                                            <p:cond delay="0"/>
                                          </p:stCondLst>
                                        </p:cTn>
                                        <p:tgtEl>
                                          <p:spTgt spid="410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2">
                                            <p:txEl>
                                              <p:pRg st="0" end="0"/>
                                            </p:txEl>
                                          </p:spTgt>
                                        </p:tgtEl>
                                      </p:cBhvr>
                                      <p:to x="100000" y="60000"/>
                                    </p:animScale>
                                    <p:animScale>
                                      <p:cBhvr>
                                        <p:cTn id="14" dur="166" decel="50000">
                                          <p:stCondLst>
                                            <p:cond delay="676"/>
                                          </p:stCondLst>
                                        </p:cTn>
                                        <p:tgtEl>
                                          <p:spTgt spid="4102">
                                            <p:txEl>
                                              <p:pRg st="0" end="0"/>
                                            </p:txEl>
                                          </p:spTgt>
                                        </p:tgtEl>
                                      </p:cBhvr>
                                      <p:to x="100000" y="100000"/>
                                    </p:animScale>
                                    <p:animScale>
                                      <p:cBhvr>
                                        <p:cTn id="15" dur="26">
                                          <p:stCondLst>
                                            <p:cond delay="1312"/>
                                          </p:stCondLst>
                                        </p:cTn>
                                        <p:tgtEl>
                                          <p:spTgt spid="4102">
                                            <p:txEl>
                                              <p:pRg st="0" end="0"/>
                                            </p:txEl>
                                          </p:spTgt>
                                        </p:tgtEl>
                                      </p:cBhvr>
                                      <p:to x="100000" y="80000"/>
                                    </p:animScale>
                                    <p:animScale>
                                      <p:cBhvr>
                                        <p:cTn id="16" dur="166" decel="50000">
                                          <p:stCondLst>
                                            <p:cond delay="1338"/>
                                          </p:stCondLst>
                                        </p:cTn>
                                        <p:tgtEl>
                                          <p:spTgt spid="4102">
                                            <p:txEl>
                                              <p:pRg st="0" end="0"/>
                                            </p:txEl>
                                          </p:spTgt>
                                        </p:tgtEl>
                                      </p:cBhvr>
                                      <p:to x="100000" y="100000"/>
                                    </p:animScale>
                                    <p:animScale>
                                      <p:cBhvr>
                                        <p:cTn id="17" dur="26">
                                          <p:stCondLst>
                                            <p:cond delay="1642"/>
                                          </p:stCondLst>
                                        </p:cTn>
                                        <p:tgtEl>
                                          <p:spTgt spid="4102">
                                            <p:txEl>
                                              <p:pRg st="0" end="0"/>
                                            </p:txEl>
                                          </p:spTgt>
                                        </p:tgtEl>
                                      </p:cBhvr>
                                      <p:to x="100000" y="90000"/>
                                    </p:animScale>
                                    <p:animScale>
                                      <p:cBhvr>
                                        <p:cTn id="18" dur="166" decel="50000">
                                          <p:stCondLst>
                                            <p:cond delay="1668"/>
                                          </p:stCondLst>
                                        </p:cTn>
                                        <p:tgtEl>
                                          <p:spTgt spid="4102">
                                            <p:txEl>
                                              <p:pRg st="0" end="0"/>
                                            </p:txEl>
                                          </p:spTgt>
                                        </p:tgtEl>
                                      </p:cBhvr>
                                      <p:to x="100000" y="100000"/>
                                    </p:animScale>
                                    <p:animScale>
                                      <p:cBhvr>
                                        <p:cTn id="19" dur="26">
                                          <p:stCondLst>
                                            <p:cond delay="1808"/>
                                          </p:stCondLst>
                                        </p:cTn>
                                        <p:tgtEl>
                                          <p:spTgt spid="4102">
                                            <p:txEl>
                                              <p:pRg st="0" end="0"/>
                                            </p:txEl>
                                          </p:spTgt>
                                        </p:tgtEl>
                                      </p:cBhvr>
                                      <p:to x="100000" y="95000"/>
                                    </p:animScale>
                                    <p:animScale>
                                      <p:cBhvr>
                                        <p:cTn id="20" dur="166" decel="50000">
                                          <p:stCondLst>
                                            <p:cond delay="1834"/>
                                          </p:stCondLst>
                                        </p:cTn>
                                        <p:tgtEl>
                                          <p:spTgt spid="410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102">
                                            <p:txEl>
                                              <p:pRg st="1" end="1"/>
                                            </p:txEl>
                                          </p:spTgt>
                                        </p:tgtEl>
                                        <p:attrNameLst>
                                          <p:attrName>style.visibility</p:attrName>
                                        </p:attrNameLst>
                                      </p:cBhvr>
                                      <p:to>
                                        <p:strVal val="visible"/>
                                      </p:to>
                                    </p:set>
                                    <p:animEffect transition="in" filter="wipe(down)">
                                      <p:cBhvr>
                                        <p:cTn id="23" dur="580">
                                          <p:stCondLst>
                                            <p:cond delay="0"/>
                                          </p:stCondLst>
                                        </p:cTn>
                                        <p:tgtEl>
                                          <p:spTgt spid="4102">
                                            <p:txEl>
                                              <p:pRg st="1" end="1"/>
                                            </p:txEl>
                                          </p:spTgt>
                                        </p:tgtEl>
                                      </p:cBhvr>
                                    </p:animEffect>
                                    <p:anim calcmode="lin" valueType="num">
                                      <p:cBhvr>
                                        <p:cTn id="24" dur="1822" tmFilter="0,0; 0.14,0.36; 0.43,0.73; 0.71,0.91; 1.0,1.0">
                                          <p:stCondLst>
                                            <p:cond delay="0"/>
                                          </p:stCondLst>
                                        </p:cTn>
                                        <p:tgtEl>
                                          <p:spTgt spid="410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0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0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0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0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102">
                                            <p:txEl>
                                              <p:pRg st="1" end="1"/>
                                            </p:txEl>
                                          </p:spTgt>
                                        </p:tgtEl>
                                      </p:cBhvr>
                                      <p:to x="100000" y="60000"/>
                                    </p:animScale>
                                    <p:animScale>
                                      <p:cBhvr>
                                        <p:cTn id="30" dur="166" decel="50000">
                                          <p:stCondLst>
                                            <p:cond delay="676"/>
                                          </p:stCondLst>
                                        </p:cTn>
                                        <p:tgtEl>
                                          <p:spTgt spid="4102">
                                            <p:txEl>
                                              <p:pRg st="1" end="1"/>
                                            </p:txEl>
                                          </p:spTgt>
                                        </p:tgtEl>
                                      </p:cBhvr>
                                      <p:to x="100000" y="100000"/>
                                    </p:animScale>
                                    <p:animScale>
                                      <p:cBhvr>
                                        <p:cTn id="31" dur="26">
                                          <p:stCondLst>
                                            <p:cond delay="1312"/>
                                          </p:stCondLst>
                                        </p:cTn>
                                        <p:tgtEl>
                                          <p:spTgt spid="4102">
                                            <p:txEl>
                                              <p:pRg st="1" end="1"/>
                                            </p:txEl>
                                          </p:spTgt>
                                        </p:tgtEl>
                                      </p:cBhvr>
                                      <p:to x="100000" y="80000"/>
                                    </p:animScale>
                                    <p:animScale>
                                      <p:cBhvr>
                                        <p:cTn id="32" dur="166" decel="50000">
                                          <p:stCondLst>
                                            <p:cond delay="1338"/>
                                          </p:stCondLst>
                                        </p:cTn>
                                        <p:tgtEl>
                                          <p:spTgt spid="4102">
                                            <p:txEl>
                                              <p:pRg st="1" end="1"/>
                                            </p:txEl>
                                          </p:spTgt>
                                        </p:tgtEl>
                                      </p:cBhvr>
                                      <p:to x="100000" y="100000"/>
                                    </p:animScale>
                                    <p:animScale>
                                      <p:cBhvr>
                                        <p:cTn id="33" dur="26">
                                          <p:stCondLst>
                                            <p:cond delay="1642"/>
                                          </p:stCondLst>
                                        </p:cTn>
                                        <p:tgtEl>
                                          <p:spTgt spid="4102">
                                            <p:txEl>
                                              <p:pRg st="1" end="1"/>
                                            </p:txEl>
                                          </p:spTgt>
                                        </p:tgtEl>
                                      </p:cBhvr>
                                      <p:to x="100000" y="90000"/>
                                    </p:animScale>
                                    <p:animScale>
                                      <p:cBhvr>
                                        <p:cTn id="34" dur="166" decel="50000">
                                          <p:stCondLst>
                                            <p:cond delay="1668"/>
                                          </p:stCondLst>
                                        </p:cTn>
                                        <p:tgtEl>
                                          <p:spTgt spid="4102">
                                            <p:txEl>
                                              <p:pRg st="1" end="1"/>
                                            </p:txEl>
                                          </p:spTgt>
                                        </p:tgtEl>
                                      </p:cBhvr>
                                      <p:to x="100000" y="100000"/>
                                    </p:animScale>
                                    <p:animScale>
                                      <p:cBhvr>
                                        <p:cTn id="35" dur="26">
                                          <p:stCondLst>
                                            <p:cond delay="1808"/>
                                          </p:stCondLst>
                                        </p:cTn>
                                        <p:tgtEl>
                                          <p:spTgt spid="4102">
                                            <p:txEl>
                                              <p:pRg st="1" end="1"/>
                                            </p:txEl>
                                          </p:spTgt>
                                        </p:tgtEl>
                                      </p:cBhvr>
                                      <p:to x="100000" y="95000"/>
                                    </p:animScale>
                                    <p:animScale>
                                      <p:cBhvr>
                                        <p:cTn id="36" dur="166" decel="50000">
                                          <p:stCondLst>
                                            <p:cond delay="1834"/>
                                          </p:stCondLst>
                                        </p:cTn>
                                        <p:tgtEl>
                                          <p:spTgt spid="410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102">
                                            <p:txEl>
                                              <p:pRg st="2" end="2"/>
                                            </p:txEl>
                                          </p:spTgt>
                                        </p:tgtEl>
                                        <p:attrNameLst>
                                          <p:attrName>style.visibility</p:attrName>
                                        </p:attrNameLst>
                                      </p:cBhvr>
                                      <p:to>
                                        <p:strVal val="visible"/>
                                      </p:to>
                                    </p:set>
                                    <p:animEffect transition="in" filter="wipe(down)">
                                      <p:cBhvr>
                                        <p:cTn id="39" dur="580">
                                          <p:stCondLst>
                                            <p:cond delay="0"/>
                                          </p:stCondLst>
                                        </p:cTn>
                                        <p:tgtEl>
                                          <p:spTgt spid="4102">
                                            <p:txEl>
                                              <p:pRg st="2" end="2"/>
                                            </p:txEl>
                                          </p:spTgt>
                                        </p:tgtEl>
                                      </p:cBhvr>
                                    </p:animEffect>
                                    <p:anim calcmode="lin" valueType="num">
                                      <p:cBhvr>
                                        <p:cTn id="40" dur="1822" tmFilter="0,0; 0.14,0.36; 0.43,0.73; 0.71,0.91; 1.0,1.0">
                                          <p:stCondLst>
                                            <p:cond delay="0"/>
                                          </p:stCondLst>
                                        </p:cTn>
                                        <p:tgtEl>
                                          <p:spTgt spid="410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10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10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10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10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102">
                                            <p:txEl>
                                              <p:pRg st="2" end="2"/>
                                            </p:txEl>
                                          </p:spTgt>
                                        </p:tgtEl>
                                      </p:cBhvr>
                                      <p:to x="100000" y="60000"/>
                                    </p:animScale>
                                    <p:animScale>
                                      <p:cBhvr>
                                        <p:cTn id="46" dur="166" decel="50000">
                                          <p:stCondLst>
                                            <p:cond delay="676"/>
                                          </p:stCondLst>
                                        </p:cTn>
                                        <p:tgtEl>
                                          <p:spTgt spid="4102">
                                            <p:txEl>
                                              <p:pRg st="2" end="2"/>
                                            </p:txEl>
                                          </p:spTgt>
                                        </p:tgtEl>
                                      </p:cBhvr>
                                      <p:to x="100000" y="100000"/>
                                    </p:animScale>
                                    <p:animScale>
                                      <p:cBhvr>
                                        <p:cTn id="47" dur="26">
                                          <p:stCondLst>
                                            <p:cond delay="1312"/>
                                          </p:stCondLst>
                                        </p:cTn>
                                        <p:tgtEl>
                                          <p:spTgt spid="4102">
                                            <p:txEl>
                                              <p:pRg st="2" end="2"/>
                                            </p:txEl>
                                          </p:spTgt>
                                        </p:tgtEl>
                                      </p:cBhvr>
                                      <p:to x="100000" y="80000"/>
                                    </p:animScale>
                                    <p:animScale>
                                      <p:cBhvr>
                                        <p:cTn id="48" dur="166" decel="50000">
                                          <p:stCondLst>
                                            <p:cond delay="1338"/>
                                          </p:stCondLst>
                                        </p:cTn>
                                        <p:tgtEl>
                                          <p:spTgt spid="4102">
                                            <p:txEl>
                                              <p:pRg st="2" end="2"/>
                                            </p:txEl>
                                          </p:spTgt>
                                        </p:tgtEl>
                                      </p:cBhvr>
                                      <p:to x="100000" y="100000"/>
                                    </p:animScale>
                                    <p:animScale>
                                      <p:cBhvr>
                                        <p:cTn id="49" dur="26">
                                          <p:stCondLst>
                                            <p:cond delay="1642"/>
                                          </p:stCondLst>
                                        </p:cTn>
                                        <p:tgtEl>
                                          <p:spTgt spid="4102">
                                            <p:txEl>
                                              <p:pRg st="2" end="2"/>
                                            </p:txEl>
                                          </p:spTgt>
                                        </p:tgtEl>
                                      </p:cBhvr>
                                      <p:to x="100000" y="90000"/>
                                    </p:animScale>
                                    <p:animScale>
                                      <p:cBhvr>
                                        <p:cTn id="50" dur="166" decel="50000">
                                          <p:stCondLst>
                                            <p:cond delay="1668"/>
                                          </p:stCondLst>
                                        </p:cTn>
                                        <p:tgtEl>
                                          <p:spTgt spid="4102">
                                            <p:txEl>
                                              <p:pRg st="2" end="2"/>
                                            </p:txEl>
                                          </p:spTgt>
                                        </p:tgtEl>
                                      </p:cBhvr>
                                      <p:to x="100000" y="100000"/>
                                    </p:animScale>
                                    <p:animScale>
                                      <p:cBhvr>
                                        <p:cTn id="51" dur="26">
                                          <p:stCondLst>
                                            <p:cond delay="1808"/>
                                          </p:stCondLst>
                                        </p:cTn>
                                        <p:tgtEl>
                                          <p:spTgt spid="4102">
                                            <p:txEl>
                                              <p:pRg st="2" end="2"/>
                                            </p:txEl>
                                          </p:spTgt>
                                        </p:tgtEl>
                                      </p:cBhvr>
                                      <p:to x="100000" y="95000"/>
                                    </p:animScale>
                                    <p:animScale>
                                      <p:cBhvr>
                                        <p:cTn id="52" dur="166" decel="50000">
                                          <p:stCondLst>
                                            <p:cond delay="1834"/>
                                          </p:stCondLst>
                                        </p:cTn>
                                        <p:tgtEl>
                                          <p:spTgt spid="4102">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102">
                                            <p:txEl>
                                              <p:pRg st="3" end="3"/>
                                            </p:txEl>
                                          </p:spTgt>
                                        </p:tgtEl>
                                        <p:attrNameLst>
                                          <p:attrName>style.visibility</p:attrName>
                                        </p:attrNameLst>
                                      </p:cBhvr>
                                      <p:to>
                                        <p:strVal val="visible"/>
                                      </p:to>
                                    </p:set>
                                    <p:animEffect transition="in" filter="wipe(down)">
                                      <p:cBhvr>
                                        <p:cTn id="55" dur="580">
                                          <p:stCondLst>
                                            <p:cond delay="0"/>
                                          </p:stCondLst>
                                        </p:cTn>
                                        <p:tgtEl>
                                          <p:spTgt spid="4102">
                                            <p:txEl>
                                              <p:pRg st="3" end="3"/>
                                            </p:txEl>
                                          </p:spTgt>
                                        </p:tgtEl>
                                      </p:cBhvr>
                                    </p:animEffect>
                                    <p:anim calcmode="lin" valueType="num">
                                      <p:cBhvr>
                                        <p:cTn id="56" dur="1822" tmFilter="0,0; 0.14,0.36; 0.43,0.73; 0.71,0.91; 1.0,1.0">
                                          <p:stCondLst>
                                            <p:cond delay="0"/>
                                          </p:stCondLst>
                                        </p:cTn>
                                        <p:tgtEl>
                                          <p:spTgt spid="4102">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102">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102">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102">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102">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102">
                                            <p:txEl>
                                              <p:pRg st="3" end="3"/>
                                            </p:txEl>
                                          </p:spTgt>
                                        </p:tgtEl>
                                      </p:cBhvr>
                                      <p:to x="100000" y="60000"/>
                                    </p:animScale>
                                    <p:animScale>
                                      <p:cBhvr>
                                        <p:cTn id="62" dur="166" decel="50000">
                                          <p:stCondLst>
                                            <p:cond delay="676"/>
                                          </p:stCondLst>
                                        </p:cTn>
                                        <p:tgtEl>
                                          <p:spTgt spid="4102">
                                            <p:txEl>
                                              <p:pRg st="3" end="3"/>
                                            </p:txEl>
                                          </p:spTgt>
                                        </p:tgtEl>
                                      </p:cBhvr>
                                      <p:to x="100000" y="100000"/>
                                    </p:animScale>
                                    <p:animScale>
                                      <p:cBhvr>
                                        <p:cTn id="63" dur="26">
                                          <p:stCondLst>
                                            <p:cond delay="1312"/>
                                          </p:stCondLst>
                                        </p:cTn>
                                        <p:tgtEl>
                                          <p:spTgt spid="4102">
                                            <p:txEl>
                                              <p:pRg st="3" end="3"/>
                                            </p:txEl>
                                          </p:spTgt>
                                        </p:tgtEl>
                                      </p:cBhvr>
                                      <p:to x="100000" y="80000"/>
                                    </p:animScale>
                                    <p:animScale>
                                      <p:cBhvr>
                                        <p:cTn id="64" dur="166" decel="50000">
                                          <p:stCondLst>
                                            <p:cond delay="1338"/>
                                          </p:stCondLst>
                                        </p:cTn>
                                        <p:tgtEl>
                                          <p:spTgt spid="4102">
                                            <p:txEl>
                                              <p:pRg st="3" end="3"/>
                                            </p:txEl>
                                          </p:spTgt>
                                        </p:tgtEl>
                                      </p:cBhvr>
                                      <p:to x="100000" y="100000"/>
                                    </p:animScale>
                                    <p:animScale>
                                      <p:cBhvr>
                                        <p:cTn id="65" dur="26">
                                          <p:stCondLst>
                                            <p:cond delay="1642"/>
                                          </p:stCondLst>
                                        </p:cTn>
                                        <p:tgtEl>
                                          <p:spTgt spid="4102">
                                            <p:txEl>
                                              <p:pRg st="3" end="3"/>
                                            </p:txEl>
                                          </p:spTgt>
                                        </p:tgtEl>
                                      </p:cBhvr>
                                      <p:to x="100000" y="90000"/>
                                    </p:animScale>
                                    <p:animScale>
                                      <p:cBhvr>
                                        <p:cTn id="66" dur="166" decel="50000">
                                          <p:stCondLst>
                                            <p:cond delay="1668"/>
                                          </p:stCondLst>
                                        </p:cTn>
                                        <p:tgtEl>
                                          <p:spTgt spid="4102">
                                            <p:txEl>
                                              <p:pRg st="3" end="3"/>
                                            </p:txEl>
                                          </p:spTgt>
                                        </p:tgtEl>
                                      </p:cBhvr>
                                      <p:to x="100000" y="100000"/>
                                    </p:animScale>
                                    <p:animScale>
                                      <p:cBhvr>
                                        <p:cTn id="67" dur="26">
                                          <p:stCondLst>
                                            <p:cond delay="1808"/>
                                          </p:stCondLst>
                                        </p:cTn>
                                        <p:tgtEl>
                                          <p:spTgt spid="4102">
                                            <p:txEl>
                                              <p:pRg st="3" end="3"/>
                                            </p:txEl>
                                          </p:spTgt>
                                        </p:tgtEl>
                                      </p:cBhvr>
                                      <p:to x="100000" y="95000"/>
                                    </p:animScale>
                                    <p:animScale>
                                      <p:cBhvr>
                                        <p:cTn id="68" dur="166" decel="50000">
                                          <p:stCondLst>
                                            <p:cond delay="1834"/>
                                          </p:stCondLst>
                                        </p:cTn>
                                        <p:tgtEl>
                                          <p:spTgt spid="4102">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102">
                                            <p:txEl>
                                              <p:pRg st="4" end="4"/>
                                            </p:txEl>
                                          </p:spTgt>
                                        </p:tgtEl>
                                        <p:attrNameLst>
                                          <p:attrName>style.visibility</p:attrName>
                                        </p:attrNameLst>
                                      </p:cBhvr>
                                      <p:to>
                                        <p:strVal val="visible"/>
                                      </p:to>
                                    </p:set>
                                    <p:animEffect transition="in" filter="wipe(down)">
                                      <p:cBhvr>
                                        <p:cTn id="71" dur="580">
                                          <p:stCondLst>
                                            <p:cond delay="0"/>
                                          </p:stCondLst>
                                        </p:cTn>
                                        <p:tgtEl>
                                          <p:spTgt spid="4102">
                                            <p:txEl>
                                              <p:pRg st="4" end="4"/>
                                            </p:txEl>
                                          </p:spTgt>
                                        </p:tgtEl>
                                      </p:cBhvr>
                                    </p:animEffect>
                                    <p:anim calcmode="lin" valueType="num">
                                      <p:cBhvr>
                                        <p:cTn id="72" dur="1822" tmFilter="0,0; 0.14,0.36; 0.43,0.73; 0.71,0.91; 1.0,1.0">
                                          <p:stCondLst>
                                            <p:cond delay="0"/>
                                          </p:stCondLst>
                                        </p:cTn>
                                        <p:tgtEl>
                                          <p:spTgt spid="4102">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102">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102">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102">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102">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102">
                                            <p:txEl>
                                              <p:pRg st="4" end="4"/>
                                            </p:txEl>
                                          </p:spTgt>
                                        </p:tgtEl>
                                      </p:cBhvr>
                                      <p:to x="100000" y="60000"/>
                                    </p:animScale>
                                    <p:animScale>
                                      <p:cBhvr>
                                        <p:cTn id="78" dur="166" decel="50000">
                                          <p:stCondLst>
                                            <p:cond delay="676"/>
                                          </p:stCondLst>
                                        </p:cTn>
                                        <p:tgtEl>
                                          <p:spTgt spid="4102">
                                            <p:txEl>
                                              <p:pRg st="4" end="4"/>
                                            </p:txEl>
                                          </p:spTgt>
                                        </p:tgtEl>
                                      </p:cBhvr>
                                      <p:to x="100000" y="100000"/>
                                    </p:animScale>
                                    <p:animScale>
                                      <p:cBhvr>
                                        <p:cTn id="79" dur="26">
                                          <p:stCondLst>
                                            <p:cond delay="1312"/>
                                          </p:stCondLst>
                                        </p:cTn>
                                        <p:tgtEl>
                                          <p:spTgt spid="4102">
                                            <p:txEl>
                                              <p:pRg st="4" end="4"/>
                                            </p:txEl>
                                          </p:spTgt>
                                        </p:tgtEl>
                                      </p:cBhvr>
                                      <p:to x="100000" y="80000"/>
                                    </p:animScale>
                                    <p:animScale>
                                      <p:cBhvr>
                                        <p:cTn id="80" dur="166" decel="50000">
                                          <p:stCondLst>
                                            <p:cond delay="1338"/>
                                          </p:stCondLst>
                                        </p:cTn>
                                        <p:tgtEl>
                                          <p:spTgt spid="4102">
                                            <p:txEl>
                                              <p:pRg st="4" end="4"/>
                                            </p:txEl>
                                          </p:spTgt>
                                        </p:tgtEl>
                                      </p:cBhvr>
                                      <p:to x="100000" y="100000"/>
                                    </p:animScale>
                                    <p:animScale>
                                      <p:cBhvr>
                                        <p:cTn id="81" dur="26">
                                          <p:stCondLst>
                                            <p:cond delay="1642"/>
                                          </p:stCondLst>
                                        </p:cTn>
                                        <p:tgtEl>
                                          <p:spTgt spid="4102">
                                            <p:txEl>
                                              <p:pRg st="4" end="4"/>
                                            </p:txEl>
                                          </p:spTgt>
                                        </p:tgtEl>
                                      </p:cBhvr>
                                      <p:to x="100000" y="90000"/>
                                    </p:animScale>
                                    <p:animScale>
                                      <p:cBhvr>
                                        <p:cTn id="82" dur="166" decel="50000">
                                          <p:stCondLst>
                                            <p:cond delay="1668"/>
                                          </p:stCondLst>
                                        </p:cTn>
                                        <p:tgtEl>
                                          <p:spTgt spid="4102">
                                            <p:txEl>
                                              <p:pRg st="4" end="4"/>
                                            </p:txEl>
                                          </p:spTgt>
                                        </p:tgtEl>
                                      </p:cBhvr>
                                      <p:to x="100000" y="100000"/>
                                    </p:animScale>
                                    <p:animScale>
                                      <p:cBhvr>
                                        <p:cTn id="83" dur="26">
                                          <p:stCondLst>
                                            <p:cond delay="1808"/>
                                          </p:stCondLst>
                                        </p:cTn>
                                        <p:tgtEl>
                                          <p:spTgt spid="4102">
                                            <p:txEl>
                                              <p:pRg st="4" end="4"/>
                                            </p:txEl>
                                          </p:spTgt>
                                        </p:tgtEl>
                                      </p:cBhvr>
                                      <p:to x="100000" y="95000"/>
                                    </p:animScale>
                                    <p:animScale>
                                      <p:cBhvr>
                                        <p:cTn id="84" dur="166" decel="50000">
                                          <p:stCondLst>
                                            <p:cond delay="1834"/>
                                          </p:stCondLst>
                                        </p:cTn>
                                        <p:tgtEl>
                                          <p:spTgt spid="4102">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102">
                                            <p:txEl>
                                              <p:pRg st="5" end="5"/>
                                            </p:txEl>
                                          </p:spTgt>
                                        </p:tgtEl>
                                        <p:attrNameLst>
                                          <p:attrName>style.visibility</p:attrName>
                                        </p:attrNameLst>
                                      </p:cBhvr>
                                      <p:to>
                                        <p:strVal val="visible"/>
                                      </p:to>
                                    </p:set>
                                    <p:animEffect transition="in" filter="wipe(down)">
                                      <p:cBhvr>
                                        <p:cTn id="87" dur="580">
                                          <p:stCondLst>
                                            <p:cond delay="0"/>
                                          </p:stCondLst>
                                        </p:cTn>
                                        <p:tgtEl>
                                          <p:spTgt spid="4102">
                                            <p:txEl>
                                              <p:pRg st="5" end="5"/>
                                            </p:txEl>
                                          </p:spTgt>
                                        </p:tgtEl>
                                      </p:cBhvr>
                                    </p:animEffect>
                                    <p:anim calcmode="lin" valueType="num">
                                      <p:cBhvr>
                                        <p:cTn id="88" dur="1822" tmFilter="0,0; 0.14,0.36; 0.43,0.73; 0.71,0.91; 1.0,1.0">
                                          <p:stCondLst>
                                            <p:cond delay="0"/>
                                          </p:stCondLst>
                                        </p:cTn>
                                        <p:tgtEl>
                                          <p:spTgt spid="4102">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102">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102">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102">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102">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102">
                                            <p:txEl>
                                              <p:pRg st="5" end="5"/>
                                            </p:txEl>
                                          </p:spTgt>
                                        </p:tgtEl>
                                      </p:cBhvr>
                                      <p:to x="100000" y="60000"/>
                                    </p:animScale>
                                    <p:animScale>
                                      <p:cBhvr>
                                        <p:cTn id="94" dur="166" decel="50000">
                                          <p:stCondLst>
                                            <p:cond delay="676"/>
                                          </p:stCondLst>
                                        </p:cTn>
                                        <p:tgtEl>
                                          <p:spTgt spid="4102">
                                            <p:txEl>
                                              <p:pRg st="5" end="5"/>
                                            </p:txEl>
                                          </p:spTgt>
                                        </p:tgtEl>
                                      </p:cBhvr>
                                      <p:to x="100000" y="100000"/>
                                    </p:animScale>
                                    <p:animScale>
                                      <p:cBhvr>
                                        <p:cTn id="95" dur="26">
                                          <p:stCondLst>
                                            <p:cond delay="1312"/>
                                          </p:stCondLst>
                                        </p:cTn>
                                        <p:tgtEl>
                                          <p:spTgt spid="4102">
                                            <p:txEl>
                                              <p:pRg st="5" end="5"/>
                                            </p:txEl>
                                          </p:spTgt>
                                        </p:tgtEl>
                                      </p:cBhvr>
                                      <p:to x="100000" y="80000"/>
                                    </p:animScale>
                                    <p:animScale>
                                      <p:cBhvr>
                                        <p:cTn id="96" dur="166" decel="50000">
                                          <p:stCondLst>
                                            <p:cond delay="1338"/>
                                          </p:stCondLst>
                                        </p:cTn>
                                        <p:tgtEl>
                                          <p:spTgt spid="4102">
                                            <p:txEl>
                                              <p:pRg st="5" end="5"/>
                                            </p:txEl>
                                          </p:spTgt>
                                        </p:tgtEl>
                                      </p:cBhvr>
                                      <p:to x="100000" y="100000"/>
                                    </p:animScale>
                                    <p:animScale>
                                      <p:cBhvr>
                                        <p:cTn id="97" dur="26">
                                          <p:stCondLst>
                                            <p:cond delay="1642"/>
                                          </p:stCondLst>
                                        </p:cTn>
                                        <p:tgtEl>
                                          <p:spTgt spid="4102">
                                            <p:txEl>
                                              <p:pRg st="5" end="5"/>
                                            </p:txEl>
                                          </p:spTgt>
                                        </p:tgtEl>
                                      </p:cBhvr>
                                      <p:to x="100000" y="90000"/>
                                    </p:animScale>
                                    <p:animScale>
                                      <p:cBhvr>
                                        <p:cTn id="98" dur="166" decel="50000">
                                          <p:stCondLst>
                                            <p:cond delay="1668"/>
                                          </p:stCondLst>
                                        </p:cTn>
                                        <p:tgtEl>
                                          <p:spTgt spid="4102">
                                            <p:txEl>
                                              <p:pRg st="5" end="5"/>
                                            </p:txEl>
                                          </p:spTgt>
                                        </p:tgtEl>
                                      </p:cBhvr>
                                      <p:to x="100000" y="100000"/>
                                    </p:animScale>
                                    <p:animScale>
                                      <p:cBhvr>
                                        <p:cTn id="99" dur="26">
                                          <p:stCondLst>
                                            <p:cond delay="1808"/>
                                          </p:stCondLst>
                                        </p:cTn>
                                        <p:tgtEl>
                                          <p:spTgt spid="4102">
                                            <p:txEl>
                                              <p:pRg st="5" end="5"/>
                                            </p:txEl>
                                          </p:spTgt>
                                        </p:tgtEl>
                                      </p:cBhvr>
                                      <p:to x="100000" y="95000"/>
                                    </p:animScale>
                                    <p:animScale>
                                      <p:cBhvr>
                                        <p:cTn id="100" dur="166" decel="50000">
                                          <p:stCondLst>
                                            <p:cond delay="1834"/>
                                          </p:stCondLst>
                                        </p:cTn>
                                        <p:tgtEl>
                                          <p:spTgt spid="4102">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4102">
                                            <p:txEl>
                                              <p:pRg st="6" end="6"/>
                                            </p:txEl>
                                          </p:spTgt>
                                        </p:tgtEl>
                                        <p:attrNameLst>
                                          <p:attrName>style.visibility</p:attrName>
                                        </p:attrNameLst>
                                      </p:cBhvr>
                                      <p:to>
                                        <p:strVal val="visible"/>
                                      </p:to>
                                    </p:set>
                                    <p:animEffect transition="in" filter="wipe(down)">
                                      <p:cBhvr>
                                        <p:cTn id="103" dur="580">
                                          <p:stCondLst>
                                            <p:cond delay="0"/>
                                          </p:stCondLst>
                                        </p:cTn>
                                        <p:tgtEl>
                                          <p:spTgt spid="4102">
                                            <p:txEl>
                                              <p:pRg st="6" end="6"/>
                                            </p:txEl>
                                          </p:spTgt>
                                        </p:tgtEl>
                                      </p:cBhvr>
                                    </p:animEffect>
                                    <p:anim calcmode="lin" valueType="num">
                                      <p:cBhvr>
                                        <p:cTn id="104" dur="1822" tmFilter="0,0; 0.14,0.36; 0.43,0.73; 0.71,0.91; 1.0,1.0">
                                          <p:stCondLst>
                                            <p:cond delay="0"/>
                                          </p:stCondLst>
                                        </p:cTn>
                                        <p:tgtEl>
                                          <p:spTgt spid="4102">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102">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102">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102">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102">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102">
                                            <p:txEl>
                                              <p:pRg st="6" end="6"/>
                                            </p:txEl>
                                          </p:spTgt>
                                        </p:tgtEl>
                                      </p:cBhvr>
                                      <p:to x="100000" y="60000"/>
                                    </p:animScale>
                                    <p:animScale>
                                      <p:cBhvr>
                                        <p:cTn id="110" dur="166" decel="50000">
                                          <p:stCondLst>
                                            <p:cond delay="676"/>
                                          </p:stCondLst>
                                        </p:cTn>
                                        <p:tgtEl>
                                          <p:spTgt spid="4102">
                                            <p:txEl>
                                              <p:pRg st="6" end="6"/>
                                            </p:txEl>
                                          </p:spTgt>
                                        </p:tgtEl>
                                      </p:cBhvr>
                                      <p:to x="100000" y="100000"/>
                                    </p:animScale>
                                    <p:animScale>
                                      <p:cBhvr>
                                        <p:cTn id="111" dur="26">
                                          <p:stCondLst>
                                            <p:cond delay="1312"/>
                                          </p:stCondLst>
                                        </p:cTn>
                                        <p:tgtEl>
                                          <p:spTgt spid="4102">
                                            <p:txEl>
                                              <p:pRg st="6" end="6"/>
                                            </p:txEl>
                                          </p:spTgt>
                                        </p:tgtEl>
                                      </p:cBhvr>
                                      <p:to x="100000" y="80000"/>
                                    </p:animScale>
                                    <p:animScale>
                                      <p:cBhvr>
                                        <p:cTn id="112" dur="166" decel="50000">
                                          <p:stCondLst>
                                            <p:cond delay="1338"/>
                                          </p:stCondLst>
                                        </p:cTn>
                                        <p:tgtEl>
                                          <p:spTgt spid="4102">
                                            <p:txEl>
                                              <p:pRg st="6" end="6"/>
                                            </p:txEl>
                                          </p:spTgt>
                                        </p:tgtEl>
                                      </p:cBhvr>
                                      <p:to x="100000" y="100000"/>
                                    </p:animScale>
                                    <p:animScale>
                                      <p:cBhvr>
                                        <p:cTn id="113" dur="26">
                                          <p:stCondLst>
                                            <p:cond delay="1642"/>
                                          </p:stCondLst>
                                        </p:cTn>
                                        <p:tgtEl>
                                          <p:spTgt spid="4102">
                                            <p:txEl>
                                              <p:pRg st="6" end="6"/>
                                            </p:txEl>
                                          </p:spTgt>
                                        </p:tgtEl>
                                      </p:cBhvr>
                                      <p:to x="100000" y="90000"/>
                                    </p:animScale>
                                    <p:animScale>
                                      <p:cBhvr>
                                        <p:cTn id="114" dur="166" decel="50000">
                                          <p:stCondLst>
                                            <p:cond delay="1668"/>
                                          </p:stCondLst>
                                        </p:cTn>
                                        <p:tgtEl>
                                          <p:spTgt spid="4102">
                                            <p:txEl>
                                              <p:pRg st="6" end="6"/>
                                            </p:txEl>
                                          </p:spTgt>
                                        </p:tgtEl>
                                      </p:cBhvr>
                                      <p:to x="100000" y="100000"/>
                                    </p:animScale>
                                    <p:animScale>
                                      <p:cBhvr>
                                        <p:cTn id="115" dur="26">
                                          <p:stCondLst>
                                            <p:cond delay="1808"/>
                                          </p:stCondLst>
                                        </p:cTn>
                                        <p:tgtEl>
                                          <p:spTgt spid="4102">
                                            <p:txEl>
                                              <p:pRg st="6" end="6"/>
                                            </p:txEl>
                                          </p:spTgt>
                                        </p:tgtEl>
                                      </p:cBhvr>
                                      <p:to x="100000" y="95000"/>
                                    </p:animScale>
                                    <p:animScale>
                                      <p:cBhvr>
                                        <p:cTn id="116" dur="166" decel="50000">
                                          <p:stCondLst>
                                            <p:cond delay="1834"/>
                                          </p:stCondLst>
                                        </p:cTn>
                                        <p:tgtEl>
                                          <p:spTgt spid="4102">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4102">
                                            <p:txEl>
                                              <p:pRg st="7" end="7"/>
                                            </p:txEl>
                                          </p:spTgt>
                                        </p:tgtEl>
                                        <p:attrNameLst>
                                          <p:attrName>style.visibility</p:attrName>
                                        </p:attrNameLst>
                                      </p:cBhvr>
                                      <p:to>
                                        <p:strVal val="visible"/>
                                      </p:to>
                                    </p:set>
                                    <p:animEffect transition="in" filter="wipe(down)">
                                      <p:cBhvr>
                                        <p:cTn id="119" dur="580">
                                          <p:stCondLst>
                                            <p:cond delay="0"/>
                                          </p:stCondLst>
                                        </p:cTn>
                                        <p:tgtEl>
                                          <p:spTgt spid="4102">
                                            <p:txEl>
                                              <p:pRg st="7" end="7"/>
                                            </p:txEl>
                                          </p:spTgt>
                                        </p:tgtEl>
                                      </p:cBhvr>
                                    </p:animEffect>
                                    <p:anim calcmode="lin" valueType="num">
                                      <p:cBhvr>
                                        <p:cTn id="120" dur="1822" tmFilter="0,0; 0.14,0.36; 0.43,0.73; 0.71,0.91; 1.0,1.0">
                                          <p:stCondLst>
                                            <p:cond delay="0"/>
                                          </p:stCondLst>
                                        </p:cTn>
                                        <p:tgtEl>
                                          <p:spTgt spid="4102">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102">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102">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102">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102">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4102">
                                            <p:txEl>
                                              <p:pRg st="7" end="7"/>
                                            </p:txEl>
                                          </p:spTgt>
                                        </p:tgtEl>
                                      </p:cBhvr>
                                      <p:to x="100000" y="60000"/>
                                    </p:animScale>
                                    <p:animScale>
                                      <p:cBhvr>
                                        <p:cTn id="126" dur="166" decel="50000">
                                          <p:stCondLst>
                                            <p:cond delay="676"/>
                                          </p:stCondLst>
                                        </p:cTn>
                                        <p:tgtEl>
                                          <p:spTgt spid="4102">
                                            <p:txEl>
                                              <p:pRg st="7" end="7"/>
                                            </p:txEl>
                                          </p:spTgt>
                                        </p:tgtEl>
                                      </p:cBhvr>
                                      <p:to x="100000" y="100000"/>
                                    </p:animScale>
                                    <p:animScale>
                                      <p:cBhvr>
                                        <p:cTn id="127" dur="26">
                                          <p:stCondLst>
                                            <p:cond delay="1312"/>
                                          </p:stCondLst>
                                        </p:cTn>
                                        <p:tgtEl>
                                          <p:spTgt spid="4102">
                                            <p:txEl>
                                              <p:pRg st="7" end="7"/>
                                            </p:txEl>
                                          </p:spTgt>
                                        </p:tgtEl>
                                      </p:cBhvr>
                                      <p:to x="100000" y="80000"/>
                                    </p:animScale>
                                    <p:animScale>
                                      <p:cBhvr>
                                        <p:cTn id="128" dur="166" decel="50000">
                                          <p:stCondLst>
                                            <p:cond delay="1338"/>
                                          </p:stCondLst>
                                        </p:cTn>
                                        <p:tgtEl>
                                          <p:spTgt spid="4102">
                                            <p:txEl>
                                              <p:pRg st="7" end="7"/>
                                            </p:txEl>
                                          </p:spTgt>
                                        </p:tgtEl>
                                      </p:cBhvr>
                                      <p:to x="100000" y="100000"/>
                                    </p:animScale>
                                    <p:animScale>
                                      <p:cBhvr>
                                        <p:cTn id="129" dur="26">
                                          <p:stCondLst>
                                            <p:cond delay="1642"/>
                                          </p:stCondLst>
                                        </p:cTn>
                                        <p:tgtEl>
                                          <p:spTgt spid="4102">
                                            <p:txEl>
                                              <p:pRg st="7" end="7"/>
                                            </p:txEl>
                                          </p:spTgt>
                                        </p:tgtEl>
                                      </p:cBhvr>
                                      <p:to x="100000" y="90000"/>
                                    </p:animScale>
                                    <p:animScale>
                                      <p:cBhvr>
                                        <p:cTn id="130" dur="166" decel="50000">
                                          <p:stCondLst>
                                            <p:cond delay="1668"/>
                                          </p:stCondLst>
                                        </p:cTn>
                                        <p:tgtEl>
                                          <p:spTgt spid="4102">
                                            <p:txEl>
                                              <p:pRg st="7" end="7"/>
                                            </p:txEl>
                                          </p:spTgt>
                                        </p:tgtEl>
                                      </p:cBhvr>
                                      <p:to x="100000" y="100000"/>
                                    </p:animScale>
                                    <p:animScale>
                                      <p:cBhvr>
                                        <p:cTn id="131" dur="26">
                                          <p:stCondLst>
                                            <p:cond delay="1808"/>
                                          </p:stCondLst>
                                        </p:cTn>
                                        <p:tgtEl>
                                          <p:spTgt spid="4102">
                                            <p:txEl>
                                              <p:pRg st="7" end="7"/>
                                            </p:txEl>
                                          </p:spTgt>
                                        </p:tgtEl>
                                      </p:cBhvr>
                                      <p:to x="100000" y="95000"/>
                                    </p:animScale>
                                    <p:animScale>
                                      <p:cBhvr>
                                        <p:cTn id="132" dur="166" decel="50000">
                                          <p:stCondLst>
                                            <p:cond delay="1834"/>
                                          </p:stCondLst>
                                        </p:cTn>
                                        <p:tgtEl>
                                          <p:spTgt spid="4102">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102">
                                            <p:txEl>
                                              <p:pRg st="8" end="8"/>
                                            </p:txEl>
                                          </p:spTgt>
                                        </p:tgtEl>
                                        <p:attrNameLst>
                                          <p:attrName>style.visibility</p:attrName>
                                        </p:attrNameLst>
                                      </p:cBhvr>
                                      <p:to>
                                        <p:strVal val="visible"/>
                                      </p:to>
                                    </p:set>
                                    <p:animEffect transition="in" filter="wipe(down)">
                                      <p:cBhvr>
                                        <p:cTn id="135" dur="580">
                                          <p:stCondLst>
                                            <p:cond delay="0"/>
                                          </p:stCondLst>
                                        </p:cTn>
                                        <p:tgtEl>
                                          <p:spTgt spid="4102">
                                            <p:txEl>
                                              <p:pRg st="8" end="8"/>
                                            </p:txEl>
                                          </p:spTgt>
                                        </p:tgtEl>
                                      </p:cBhvr>
                                    </p:animEffect>
                                    <p:anim calcmode="lin" valueType="num">
                                      <p:cBhvr>
                                        <p:cTn id="136" dur="1822" tmFilter="0,0; 0.14,0.36; 0.43,0.73; 0.71,0.91; 1.0,1.0">
                                          <p:stCondLst>
                                            <p:cond delay="0"/>
                                          </p:stCondLst>
                                        </p:cTn>
                                        <p:tgtEl>
                                          <p:spTgt spid="4102">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102">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102">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102">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102">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4102">
                                            <p:txEl>
                                              <p:pRg st="8" end="8"/>
                                            </p:txEl>
                                          </p:spTgt>
                                        </p:tgtEl>
                                      </p:cBhvr>
                                      <p:to x="100000" y="60000"/>
                                    </p:animScale>
                                    <p:animScale>
                                      <p:cBhvr>
                                        <p:cTn id="142" dur="166" decel="50000">
                                          <p:stCondLst>
                                            <p:cond delay="676"/>
                                          </p:stCondLst>
                                        </p:cTn>
                                        <p:tgtEl>
                                          <p:spTgt spid="4102">
                                            <p:txEl>
                                              <p:pRg st="8" end="8"/>
                                            </p:txEl>
                                          </p:spTgt>
                                        </p:tgtEl>
                                      </p:cBhvr>
                                      <p:to x="100000" y="100000"/>
                                    </p:animScale>
                                    <p:animScale>
                                      <p:cBhvr>
                                        <p:cTn id="143" dur="26">
                                          <p:stCondLst>
                                            <p:cond delay="1312"/>
                                          </p:stCondLst>
                                        </p:cTn>
                                        <p:tgtEl>
                                          <p:spTgt spid="4102">
                                            <p:txEl>
                                              <p:pRg st="8" end="8"/>
                                            </p:txEl>
                                          </p:spTgt>
                                        </p:tgtEl>
                                      </p:cBhvr>
                                      <p:to x="100000" y="80000"/>
                                    </p:animScale>
                                    <p:animScale>
                                      <p:cBhvr>
                                        <p:cTn id="144" dur="166" decel="50000">
                                          <p:stCondLst>
                                            <p:cond delay="1338"/>
                                          </p:stCondLst>
                                        </p:cTn>
                                        <p:tgtEl>
                                          <p:spTgt spid="4102">
                                            <p:txEl>
                                              <p:pRg st="8" end="8"/>
                                            </p:txEl>
                                          </p:spTgt>
                                        </p:tgtEl>
                                      </p:cBhvr>
                                      <p:to x="100000" y="100000"/>
                                    </p:animScale>
                                    <p:animScale>
                                      <p:cBhvr>
                                        <p:cTn id="145" dur="26">
                                          <p:stCondLst>
                                            <p:cond delay="1642"/>
                                          </p:stCondLst>
                                        </p:cTn>
                                        <p:tgtEl>
                                          <p:spTgt spid="4102">
                                            <p:txEl>
                                              <p:pRg st="8" end="8"/>
                                            </p:txEl>
                                          </p:spTgt>
                                        </p:tgtEl>
                                      </p:cBhvr>
                                      <p:to x="100000" y="90000"/>
                                    </p:animScale>
                                    <p:animScale>
                                      <p:cBhvr>
                                        <p:cTn id="146" dur="166" decel="50000">
                                          <p:stCondLst>
                                            <p:cond delay="1668"/>
                                          </p:stCondLst>
                                        </p:cTn>
                                        <p:tgtEl>
                                          <p:spTgt spid="4102">
                                            <p:txEl>
                                              <p:pRg st="8" end="8"/>
                                            </p:txEl>
                                          </p:spTgt>
                                        </p:tgtEl>
                                      </p:cBhvr>
                                      <p:to x="100000" y="100000"/>
                                    </p:animScale>
                                    <p:animScale>
                                      <p:cBhvr>
                                        <p:cTn id="147" dur="26">
                                          <p:stCondLst>
                                            <p:cond delay="1808"/>
                                          </p:stCondLst>
                                        </p:cTn>
                                        <p:tgtEl>
                                          <p:spTgt spid="4102">
                                            <p:txEl>
                                              <p:pRg st="8" end="8"/>
                                            </p:txEl>
                                          </p:spTgt>
                                        </p:tgtEl>
                                      </p:cBhvr>
                                      <p:to x="100000" y="95000"/>
                                    </p:animScale>
                                    <p:animScale>
                                      <p:cBhvr>
                                        <p:cTn id="148" dur="166" decel="50000">
                                          <p:stCondLst>
                                            <p:cond delay="1834"/>
                                          </p:stCondLst>
                                        </p:cTn>
                                        <p:tgtEl>
                                          <p:spTgt spid="4102">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4102">
                                            <p:txEl>
                                              <p:pRg st="9" end="9"/>
                                            </p:txEl>
                                          </p:spTgt>
                                        </p:tgtEl>
                                        <p:attrNameLst>
                                          <p:attrName>style.visibility</p:attrName>
                                        </p:attrNameLst>
                                      </p:cBhvr>
                                      <p:to>
                                        <p:strVal val="visible"/>
                                      </p:to>
                                    </p:set>
                                    <p:animEffect transition="in" filter="wipe(down)">
                                      <p:cBhvr>
                                        <p:cTn id="151" dur="580">
                                          <p:stCondLst>
                                            <p:cond delay="0"/>
                                          </p:stCondLst>
                                        </p:cTn>
                                        <p:tgtEl>
                                          <p:spTgt spid="4102">
                                            <p:txEl>
                                              <p:pRg st="9" end="9"/>
                                            </p:txEl>
                                          </p:spTgt>
                                        </p:tgtEl>
                                      </p:cBhvr>
                                    </p:animEffect>
                                    <p:anim calcmode="lin" valueType="num">
                                      <p:cBhvr>
                                        <p:cTn id="152" dur="1822" tmFilter="0,0; 0.14,0.36; 0.43,0.73; 0.71,0.91; 1.0,1.0">
                                          <p:stCondLst>
                                            <p:cond delay="0"/>
                                          </p:stCondLst>
                                        </p:cTn>
                                        <p:tgtEl>
                                          <p:spTgt spid="4102">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102">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102">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102">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102">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102">
                                            <p:txEl>
                                              <p:pRg st="9" end="9"/>
                                            </p:txEl>
                                          </p:spTgt>
                                        </p:tgtEl>
                                      </p:cBhvr>
                                      <p:to x="100000" y="60000"/>
                                    </p:animScale>
                                    <p:animScale>
                                      <p:cBhvr>
                                        <p:cTn id="158" dur="166" decel="50000">
                                          <p:stCondLst>
                                            <p:cond delay="676"/>
                                          </p:stCondLst>
                                        </p:cTn>
                                        <p:tgtEl>
                                          <p:spTgt spid="4102">
                                            <p:txEl>
                                              <p:pRg st="9" end="9"/>
                                            </p:txEl>
                                          </p:spTgt>
                                        </p:tgtEl>
                                      </p:cBhvr>
                                      <p:to x="100000" y="100000"/>
                                    </p:animScale>
                                    <p:animScale>
                                      <p:cBhvr>
                                        <p:cTn id="159" dur="26">
                                          <p:stCondLst>
                                            <p:cond delay="1312"/>
                                          </p:stCondLst>
                                        </p:cTn>
                                        <p:tgtEl>
                                          <p:spTgt spid="4102">
                                            <p:txEl>
                                              <p:pRg st="9" end="9"/>
                                            </p:txEl>
                                          </p:spTgt>
                                        </p:tgtEl>
                                      </p:cBhvr>
                                      <p:to x="100000" y="80000"/>
                                    </p:animScale>
                                    <p:animScale>
                                      <p:cBhvr>
                                        <p:cTn id="160" dur="166" decel="50000">
                                          <p:stCondLst>
                                            <p:cond delay="1338"/>
                                          </p:stCondLst>
                                        </p:cTn>
                                        <p:tgtEl>
                                          <p:spTgt spid="4102">
                                            <p:txEl>
                                              <p:pRg st="9" end="9"/>
                                            </p:txEl>
                                          </p:spTgt>
                                        </p:tgtEl>
                                      </p:cBhvr>
                                      <p:to x="100000" y="100000"/>
                                    </p:animScale>
                                    <p:animScale>
                                      <p:cBhvr>
                                        <p:cTn id="161" dur="26">
                                          <p:stCondLst>
                                            <p:cond delay="1642"/>
                                          </p:stCondLst>
                                        </p:cTn>
                                        <p:tgtEl>
                                          <p:spTgt spid="4102">
                                            <p:txEl>
                                              <p:pRg st="9" end="9"/>
                                            </p:txEl>
                                          </p:spTgt>
                                        </p:tgtEl>
                                      </p:cBhvr>
                                      <p:to x="100000" y="90000"/>
                                    </p:animScale>
                                    <p:animScale>
                                      <p:cBhvr>
                                        <p:cTn id="162" dur="166" decel="50000">
                                          <p:stCondLst>
                                            <p:cond delay="1668"/>
                                          </p:stCondLst>
                                        </p:cTn>
                                        <p:tgtEl>
                                          <p:spTgt spid="4102">
                                            <p:txEl>
                                              <p:pRg st="9" end="9"/>
                                            </p:txEl>
                                          </p:spTgt>
                                        </p:tgtEl>
                                      </p:cBhvr>
                                      <p:to x="100000" y="100000"/>
                                    </p:animScale>
                                    <p:animScale>
                                      <p:cBhvr>
                                        <p:cTn id="163" dur="26">
                                          <p:stCondLst>
                                            <p:cond delay="1808"/>
                                          </p:stCondLst>
                                        </p:cTn>
                                        <p:tgtEl>
                                          <p:spTgt spid="4102">
                                            <p:txEl>
                                              <p:pRg st="9" end="9"/>
                                            </p:txEl>
                                          </p:spTgt>
                                        </p:tgtEl>
                                      </p:cBhvr>
                                      <p:to x="100000" y="95000"/>
                                    </p:animScale>
                                    <p:animScale>
                                      <p:cBhvr>
                                        <p:cTn id="164" dur="166" decel="50000">
                                          <p:stCondLst>
                                            <p:cond delay="1834"/>
                                          </p:stCondLst>
                                        </p:cTn>
                                        <p:tgtEl>
                                          <p:spTgt spid="4102">
                                            <p:txEl>
                                              <p:pRg st="9" end="9"/>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4102">
                                            <p:txEl>
                                              <p:pRg st="10" end="10"/>
                                            </p:txEl>
                                          </p:spTgt>
                                        </p:tgtEl>
                                        <p:attrNameLst>
                                          <p:attrName>style.visibility</p:attrName>
                                        </p:attrNameLst>
                                      </p:cBhvr>
                                      <p:to>
                                        <p:strVal val="visible"/>
                                      </p:to>
                                    </p:set>
                                    <p:animEffect transition="in" filter="wipe(down)">
                                      <p:cBhvr>
                                        <p:cTn id="167" dur="580">
                                          <p:stCondLst>
                                            <p:cond delay="0"/>
                                          </p:stCondLst>
                                        </p:cTn>
                                        <p:tgtEl>
                                          <p:spTgt spid="4102">
                                            <p:txEl>
                                              <p:pRg st="10" end="10"/>
                                            </p:txEl>
                                          </p:spTgt>
                                        </p:tgtEl>
                                      </p:cBhvr>
                                    </p:animEffect>
                                    <p:anim calcmode="lin" valueType="num">
                                      <p:cBhvr>
                                        <p:cTn id="168" dur="1822" tmFilter="0,0; 0.14,0.36; 0.43,0.73; 0.71,0.91; 1.0,1.0">
                                          <p:stCondLst>
                                            <p:cond delay="0"/>
                                          </p:stCondLst>
                                        </p:cTn>
                                        <p:tgtEl>
                                          <p:spTgt spid="4102">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4102">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4102">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4102">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4102">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4102">
                                            <p:txEl>
                                              <p:pRg st="10" end="10"/>
                                            </p:txEl>
                                          </p:spTgt>
                                        </p:tgtEl>
                                      </p:cBhvr>
                                      <p:to x="100000" y="60000"/>
                                    </p:animScale>
                                    <p:animScale>
                                      <p:cBhvr>
                                        <p:cTn id="174" dur="166" decel="50000">
                                          <p:stCondLst>
                                            <p:cond delay="676"/>
                                          </p:stCondLst>
                                        </p:cTn>
                                        <p:tgtEl>
                                          <p:spTgt spid="4102">
                                            <p:txEl>
                                              <p:pRg st="10" end="10"/>
                                            </p:txEl>
                                          </p:spTgt>
                                        </p:tgtEl>
                                      </p:cBhvr>
                                      <p:to x="100000" y="100000"/>
                                    </p:animScale>
                                    <p:animScale>
                                      <p:cBhvr>
                                        <p:cTn id="175" dur="26">
                                          <p:stCondLst>
                                            <p:cond delay="1312"/>
                                          </p:stCondLst>
                                        </p:cTn>
                                        <p:tgtEl>
                                          <p:spTgt spid="4102">
                                            <p:txEl>
                                              <p:pRg st="10" end="10"/>
                                            </p:txEl>
                                          </p:spTgt>
                                        </p:tgtEl>
                                      </p:cBhvr>
                                      <p:to x="100000" y="80000"/>
                                    </p:animScale>
                                    <p:animScale>
                                      <p:cBhvr>
                                        <p:cTn id="176" dur="166" decel="50000">
                                          <p:stCondLst>
                                            <p:cond delay="1338"/>
                                          </p:stCondLst>
                                        </p:cTn>
                                        <p:tgtEl>
                                          <p:spTgt spid="4102">
                                            <p:txEl>
                                              <p:pRg st="10" end="10"/>
                                            </p:txEl>
                                          </p:spTgt>
                                        </p:tgtEl>
                                      </p:cBhvr>
                                      <p:to x="100000" y="100000"/>
                                    </p:animScale>
                                    <p:animScale>
                                      <p:cBhvr>
                                        <p:cTn id="177" dur="26">
                                          <p:stCondLst>
                                            <p:cond delay="1642"/>
                                          </p:stCondLst>
                                        </p:cTn>
                                        <p:tgtEl>
                                          <p:spTgt spid="4102">
                                            <p:txEl>
                                              <p:pRg st="10" end="10"/>
                                            </p:txEl>
                                          </p:spTgt>
                                        </p:tgtEl>
                                      </p:cBhvr>
                                      <p:to x="100000" y="90000"/>
                                    </p:animScale>
                                    <p:animScale>
                                      <p:cBhvr>
                                        <p:cTn id="178" dur="166" decel="50000">
                                          <p:stCondLst>
                                            <p:cond delay="1668"/>
                                          </p:stCondLst>
                                        </p:cTn>
                                        <p:tgtEl>
                                          <p:spTgt spid="4102">
                                            <p:txEl>
                                              <p:pRg st="10" end="10"/>
                                            </p:txEl>
                                          </p:spTgt>
                                        </p:tgtEl>
                                      </p:cBhvr>
                                      <p:to x="100000" y="100000"/>
                                    </p:animScale>
                                    <p:animScale>
                                      <p:cBhvr>
                                        <p:cTn id="179" dur="26">
                                          <p:stCondLst>
                                            <p:cond delay="1808"/>
                                          </p:stCondLst>
                                        </p:cTn>
                                        <p:tgtEl>
                                          <p:spTgt spid="4102">
                                            <p:txEl>
                                              <p:pRg st="10" end="10"/>
                                            </p:txEl>
                                          </p:spTgt>
                                        </p:tgtEl>
                                      </p:cBhvr>
                                      <p:to x="100000" y="95000"/>
                                    </p:animScale>
                                    <p:animScale>
                                      <p:cBhvr>
                                        <p:cTn id="180" dur="166" decel="50000">
                                          <p:stCondLst>
                                            <p:cond delay="1834"/>
                                          </p:stCondLst>
                                        </p:cTn>
                                        <p:tgtEl>
                                          <p:spTgt spid="4102">
                                            <p:txEl>
                                              <p:pRg st="10" end="10"/>
                                            </p:txEl>
                                          </p:spTgt>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4102">
                                            <p:txEl>
                                              <p:pRg st="11" end="11"/>
                                            </p:txEl>
                                          </p:spTgt>
                                        </p:tgtEl>
                                        <p:attrNameLst>
                                          <p:attrName>style.visibility</p:attrName>
                                        </p:attrNameLst>
                                      </p:cBhvr>
                                      <p:to>
                                        <p:strVal val="visible"/>
                                      </p:to>
                                    </p:set>
                                    <p:animEffect transition="in" filter="wipe(down)">
                                      <p:cBhvr>
                                        <p:cTn id="183" dur="580">
                                          <p:stCondLst>
                                            <p:cond delay="0"/>
                                          </p:stCondLst>
                                        </p:cTn>
                                        <p:tgtEl>
                                          <p:spTgt spid="4102">
                                            <p:txEl>
                                              <p:pRg st="11" end="11"/>
                                            </p:txEl>
                                          </p:spTgt>
                                        </p:tgtEl>
                                      </p:cBhvr>
                                    </p:animEffect>
                                    <p:anim calcmode="lin" valueType="num">
                                      <p:cBhvr>
                                        <p:cTn id="184" dur="1822" tmFilter="0,0; 0.14,0.36; 0.43,0.73; 0.71,0.91; 1.0,1.0">
                                          <p:stCondLst>
                                            <p:cond delay="0"/>
                                          </p:stCondLst>
                                        </p:cTn>
                                        <p:tgtEl>
                                          <p:spTgt spid="4102">
                                            <p:txEl>
                                              <p:pRg st="11" end="11"/>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102">
                                            <p:txEl>
                                              <p:pRg st="11" end="11"/>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102">
                                            <p:txEl>
                                              <p:pRg st="11" end="11"/>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102">
                                            <p:txEl>
                                              <p:pRg st="11" end="11"/>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102">
                                            <p:txEl>
                                              <p:pRg st="11" end="11"/>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4102">
                                            <p:txEl>
                                              <p:pRg st="11" end="11"/>
                                            </p:txEl>
                                          </p:spTgt>
                                        </p:tgtEl>
                                      </p:cBhvr>
                                      <p:to x="100000" y="60000"/>
                                    </p:animScale>
                                    <p:animScale>
                                      <p:cBhvr>
                                        <p:cTn id="190" dur="166" decel="50000">
                                          <p:stCondLst>
                                            <p:cond delay="676"/>
                                          </p:stCondLst>
                                        </p:cTn>
                                        <p:tgtEl>
                                          <p:spTgt spid="4102">
                                            <p:txEl>
                                              <p:pRg st="11" end="11"/>
                                            </p:txEl>
                                          </p:spTgt>
                                        </p:tgtEl>
                                      </p:cBhvr>
                                      <p:to x="100000" y="100000"/>
                                    </p:animScale>
                                    <p:animScale>
                                      <p:cBhvr>
                                        <p:cTn id="191" dur="26">
                                          <p:stCondLst>
                                            <p:cond delay="1312"/>
                                          </p:stCondLst>
                                        </p:cTn>
                                        <p:tgtEl>
                                          <p:spTgt spid="4102">
                                            <p:txEl>
                                              <p:pRg st="11" end="11"/>
                                            </p:txEl>
                                          </p:spTgt>
                                        </p:tgtEl>
                                      </p:cBhvr>
                                      <p:to x="100000" y="80000"/>
                                    </p:animScale>
                                    <p:animScale>
                                      <p:cBhvr>
                                        <p:cTn id="192" dur="166" decel="50000">
                                          <p:stCondLst>
                                            <p:cond delay="1338"/>
                                          </p:stCondLst>
                                        </p:cTn>
                                        <p:tgtEl>
                                          <p:spTgt spid="4102">
                                            <p:txEl>
                                              <p:pRg st="11" end="11"/>
                                            </p:txEl>
                                          </p:spTgt>
                                        </p:tgtEl>
                                      </p:cBhvr>
                                      <p:to x="100000" y="100000"/>
                                    </p:animScale>
                                    <p:animScale>
                                      <p:cBhvr>
                                        <p:cTn id="193" dur="26">
                                          <p:stCondLst>
                                            <p:cond delay="1642"/>
                                          </p:stCondLst>
                                        </p:cTn>
                                        <p:tgtEl>
                                          <p:spTgt spid="4102">
                                            <p:txEl>
                                              <p:pRg st="11" end="11"/>
                                            </p:txEl>
                                          </p:spTgt>
                                        </p:tgtEl>
                                      </p:cBhvr>
                                      <p:to x="100000" y="90000"/>
                                    </p:animScale>
                                    <p:animScale>
                                      <p:cBhvr>
                                        <p:cTn id="194" dur="166" decel="50000">
                                          <p:stCondLst>
                                            <p:cond delay="1668"/>
                                          </p:stCondLst>
                                        </p:cTn>
                                        <p:tgtEl>
                                          <p:spTgt spid="4102">
                                            <p:txEl>
                                              <p:pRg st="11" end="11"/>
                                            </p:txEl>
                                          </p:spTgt>
                                        </p:tgtEl>
                                      </p:cBhvr>
                                      <p:to x="100000" y="100000"/>
                                    </p:animScale>
                                    <p:animScale>
                                      <p:cBhvr>
                                        <p:cTn id="195" dur="26">
                                          <p:stCondLst>
                                            <p:cond delay="1808"/>
                                          </p:stCondLst>
                                        </p:cTn>
                                        <p:tgtEl>
                                          <p:spTgt spid="4102">
                                            <p:txEl>
                                              <p:pRg st="11" end="11"/>
                                            </p:txEl>
                                          </p:spTgt>
                                        </p:tgtEl>
                                      </p:cBhvr>
                                      <p:to x="100000" y="95000"/>
                                    </p:animScale>
                                    <p:animScale>
                                      <p:cBhvr>
                                        <p:cTn id="196" dur="166" decel="50000">
                                          <p:stCondLst>
                                            <p:cond delay="1834"/>
                                          </p:stCondLst>
                                        </p:cTn>
                                        <p:tgtEl>
                                          <p:spTgt spid="4102">
                                            <p:txEl>
                                              <p:pRg st="11" end="11"/>
                                            </p:txEl>
                                          </p:spTgt>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4102">
                                            <p:txEl>
                                              <p:pRg st="12" end="12"/>
                                            </p:txEl>
                                          </p:spTgt>
                                        </p:tgtEl>
                                        <p:attrNameLst>
                                          <p:attrName>style.visibility</p:attrName>
                                        </p:attrNameLst>
                                      </p:cBhvr>
                                      <p:to>
                                        <p:strVal val="visible"/>
                                      </p:to>
                                    </p:set>
                                    <p:animEffect transition="in" filter="wipe(down)">
                                      <p:cBhvr>
                                        <p:cTn id="199" dur="580">
                                          <p:stCondLst>
                                            <p:cond delay="0"/>
                                          </p:stCondLst>
                                        </p:cTn>
                                        <p:tgtEl>
                                          <p:spTgt spid="4102">
                                            <p:txEl>
                                              <p:pRg st="12" end="12"/>
                                            </p:txEl>
                                          </p:spTgt>
                                        </p:tgtEl>
                                      </p:cBhvr>
                                    </p:animEffect>
                                    <p:anim calcmode="lin" valueType="num">
                                      <p:cBhvr>
                                        <p:cTn id="200" dur="1822" tmFilter="0,0; 0.14,0.36; 0.43,0.73; 0.71,0.91; 1.0,1.0">
                                          <p:stCondLst>
                                            <p:cond delay="0"/>
                                          </p:stCondLst>
                                        </p:cTn>
                                        <p:tgtEl>
                                          <p:spTgt spid="4102">
                                            <p:txEl>
                                              <p:pRg st="12" end="12"/>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102">
                                            <p:txEl>
                                              <p:pRg st="12" end="12"/>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102">
                                            <p:txEl>
                                              <p:pRg st="12" end="12"/>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102">
                                            <p:txEl>
                                              <p:pRg st="12" end="12"/>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102">
                                            <p:txEl>
                                              <p:pRg st="12" end="12"/>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4102">
                                            <p:txEl>
                                              <p:pRg st="12" end="12"/>
                                            </p:txEl>
                                          </p:spTgt>
                                        </p:tgtEl>
                                      </p:cBhvr>
                                      <p:to x="100000" y="60000"/>
                                    </p:animScale>
                                    <p:animScale>
                                      <p:cBhvr>
                                        <p:cTn id="206" dur="166" decel="50000">
                                          <p:stCondLst>
                                            <p:cond delay="676"/>
                                          </p:stCondLst>
                                        </p:cTn>
                                        <p:tgtEl>
                                          <p:spTgt spid="4102">
                                            <p:txEl>
                                              <p:pRg st="12" end="12"/>
                                            </p:txEl>
                                          </p:spTgt>
                                        </p:tgtEl>
                                      </p:cBhvr>
                                      <p:to x="100000" y="100000"/>
                                    </p:animScale>
                                    <p:animScale>
                                      <p:cBhvr>
                                        <p:cTn id="207" dur="26">
                                          <p:stCondLst>
                                            <p:cond delay="1312"/>
                                          </p:stCondLst>
                                        </p:cTn>
                                        <p:tgtEl>
                                          <p:spTgt spid="4102">
                                            <p:txEl>
                                              <p:pRg st="12" end="12"/>
                                            </p:txEl>
                                          </p:spTgt>
                                        </p:tgtEl>
                                      </p:cBhvr>
                                      <p:to x="100000" y="80000"/>
                                    </p:animScale>
                                    <p:animScale>
                                      <p:cBhvr>
                                        <p:cTn id="208" dur="166" decel="50000">
                                          <p:stCondLst>
                                            <p:cond delay="1338"/>
                                          </p:stCondLst>
                                        </p:cTn>
                                        <p:tgtEl>
                                          <p:spTgt spid="4102">
                                            <p:txEl>
                                              <p:pRg st="12" end="12"/>
                                            </p:txEl>
                                          </p:spTgt>
                                        </p:tgtEl>
                                      </p:cBhvr>
                                      <p:to x="100000" y="100000"/>
                                    </p:animScale>
                                    <p:animScale>
                                      <p:cBhvr>
                                        <p:cTn id="209" dur="26">
                                          <p:stCondLst>
                                            <p:cond delay="1642"/>
                                          </p:stCondLst>
                                        </p:cTn>
                                        <p:tgtEl>
                                          <p:spTgt spid="4102">
                                            <p:txEl>
                                              <p:pRg st="12" end="12"/>
                                            </p:txEl>
                                          </p:spTgt>
                                        </p:tgtEl>
                                      </p:cBhvr>
                                      <p:to x="100000" y="90000"/>
                                    </p:animScale>
                                    <p:animScale>
                                      <p:cBhvr>
                                        <p:cTn id="210" dur="166" decel="50000">
                                          <p:stCondLst>
                                            <p:cond delay="1668"/>
                                          </p:stCondLst>
                                        </p:cTn>
                                        <p:tgtEl>
                                          <p:spTgt spid="4102">
                                            <p:txEl>
                                              <p:pRg st="12" end="12"/>
                                            </p:txEl>
                                          </p:spTgt>
                                        </p:tgtEl>
                                      </p:cBhvr>
                                      <p:to x="100000" y="100000"/>
                                    </p:animScale>
                                    <p:animScale>
                                      <p:cBhvr>
                                        <p:cTn id="211" dur="26">
                                          <p:stCondLst>
                                            <p:cond delay="1808"/>
                                          </p:stCondLst>
                                        </p:cTn>
                                        <p:tgtEl>
                                          <p:spTgt spid="4102">
                                            <p:txEl>
                                              <p:pRg st="12" end="12"/>
                                            </p:txEl>
                                          </p:spTgt>
                                        </p:tgtEl>
                                      </p:cBhvr>
                                      <p:to x="100000" y="95000"/>
                                    </p:animScale>
                                    <p:animScale>
                                      <p:cBhvr>
                                        <p:cTn id="212" dur="166" decel="50000">
                                          <p:stCondLst>
                                            <p:cond delay="1834"/>
                                          </p:stCondLst>
                                        </p:cTn>
                                        <p:tgtEl>
                                          <p:spTgt spid="4102">
                                            <p:txEl>
                                              <p:pRg st="12" end="12"/>
                                            </p:txEl>
                                          </p:spTgt>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4102">
                                            <p:txEl>
                                              <p:pRg st="13" end="13"/>
                                            </p:txEl>
                                          </p:spTgt>
                                        </p:tgtEl>
                                        <p:attrNameLst>
                                          <p:attrName>style.visibility</p:attrName>
                                        </p:attrNameLst>
                                      </p:cBhvr>
                                      <p:to>
                                        <p:strVal val="visible"/>
                                      </p:to>
                                    </p:set>
                                    <p:animEffect transition="in" filter="wipe(down)">
                                      <p:cBhvr>
                                        <p:cTn id="215" dur="580">
                                          <p:stCondLst>
                                            <p:cond delay="0"/>
                                          </p:stCondLst>
                                        </p:cTn>
                                        <p:tgtEl>
                                          <p:spTgt spid="4102">
                                            <p:txEl>
                                              <p:pRg st="13" end="13"/>
                                            </p:txEl>
                                          </p:spTgt>
                                        </p:tgtEl>
                                      </p:cBhvr>
                                    </p:animEffect>
                                    <p:anim calcmode="lin" valueType="num">
                                      <p:cBhvr>
                                        <p:cTn id="216" dur="1822" tmFilter="0,0; 0.14,0.36; 0.43,0.73; 0.71,0.91; 1.0,1.0">
                                          <p:stCondLst>
                                            <p:cond delay="0"/>
                                          </p:stCondLst>
                                        </p:cTn>
                                        <p:tgtEl>
                                          <p:spTgt spid="4102">
                                            <p:txEl>
                                              <p:pRg st="13" end="13"/>
                                            </p:txEl>
                                          </p:spTgt>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4102">
                                            <p:txEl>
                                              <p:pRg st="13" end="13"/>
                                            </p:txEl>
                                          </p:spTgt>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4102">
                                            <p:txEl>
                                              <p:pRg st="13" end="13"/>
                                            </p:txEl>
                                          </p:spTgt>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4102">
                                            <p:txEl>
                                              <p:pRg st="13" end="13"/>
                                            </p:txEl>
                                          </p:spTgt>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4102">
                                            <p:txEl>
                                              <p:pRg st="13" end="13"/>
                                            </p:txEl>
                                          </p:spTgt>
                                        </p:tgtEl>
                                        <p:attrNameLst>
                                          <p:attrName>ppt_y</p:attrName>
                                        </p:attrNameLst>
                                      </p:cBhvr>
                                      <p:tavLst>
                                        <p:tav tm="0" fmla="#ppt_y-sin(pi*$)/81">
                                          <p:val>
                                            <p:fltVal val="0"/>
                                          </p:val>
                                        </p:tav>
                                        <p:tav tm="100000">
                                          <p:val>
                                            <p:fltVal val="1"/>
                                          </p:val>
                                        </p:tav>
                                      </p:tavLst>
                                    </p:anim>
                                    <p:animScale>
                                      <p:cBhvr>
                                        <p:cTn id="221" dur="26">
                                          <p:stCondLst>
                                            <p:cond delay="650"/>
                                          </p:stCondLst>
                                        </p:cTn>
                                        <p:tgtEl>
                                          <p:spTgt spid="4102">
                                            <p:txEl>
                                              <p:pRg st="13" end="13"/>
                                            </p:txEl>
                                          </p:spTgt>
                                        </p:tgtEl>
                                      </p:cBhvr>
                                      <p:to x="100000" y="60000"/>
                                    </p:animScale>
                                    <p:animScale>
                                      <p:cBhvr>
                                        <p:cTn id="222" dur="166" decel="50000">
                                          <p:stCondLst>
                                            <p:cond delay="676"/>
                                          </p:stCondLst>
                                        </p:cTn>
                                        <p:tgtEl>
                                          <p:spTgt spid="4102">
                                            <p:txEl>
                                              <p:pRg st="13" end="13"/>
                                            </p:txEl>
                                          </p:spTgt>
                                        </p:tgtEl>
                                      </p:cBhvr>
                                      <p:to x="100000" y="100000"/>
                                    </p:animScale>
                                    <p:animScale>
                                      <p:cBhvr>
                                        <p:cTn id="223" dur="26">
                                          <p:stCondLst>
                                            <p:cond delay="1312"/>
                                          </p:stCondLst>
                                        </p:cTn>
                                        <p:tgtEl>
                                          <p:spTgt spid="4102">
                                            <p:txEl>
                                              <p:pRg st="13" end="13"/>
                                            </p:txEl>
                                          </p:spTgt>
                                        </p:tgtEl>
                                      </p:cBhvr>
                                      <p:to x="100000" y="80000"/>
                                    </p:animScale>
                                    <p:animScale>
                                      <p:cBhvr>
                                        <p:cTn id="224" dur="166" decel="50000">
                                          <p:stCondLst>
                                            <p:cond delay="1338"/>
                                          </p:stCondLst>
                                        </p:cTn>
                                        <p:tgtEl>
                                          <p:spTgt spid="4102">
                                            <p:txEl>
                                              <p:pRg st="13" end="13"/>
                                            </p:txEl>
                                          </p:spTgt>
                                        </p:tgtEl>
                                      </p:cBhvr>
                                      <p:to x="100000" y="100000"/>
                                    </p:animScale>
                                    <p:animScale>
                                      <p:cBhvr>
                                        <p:cTn id="225" dur="26">
                                          <p:stCondLst>
                                            <p:cond delay="1642"/>
                                          </p:stCondLst>
                                        </p:cTn>
                                        <p:tgtEl>
                                          <p:spTgt spid="4102">
                                            <p:txEl>
                                              <p:pRg st="13" end="13"/>
                                            </p:txEl>
                                          </p:spTgt>
                                        </p:tgtEl>
                                      </p:cBhvr>
                                      <p:to x="100000" y="90000"/>
                                    </p:animScale>
                                    <p:animScale>
                                      <p:cBhvr>
                                        <p:cTn id="226" dur="166" decel="50000">
                                          <p:stCondLst>
                                            <p:cond delay="1668"/>
                                          </p:stCondLst>
                                        </p:cTn>
                                        <p:tgtEl>
                                          <p:spTgt spid="4102">
                                            <p:txEl>
                                              <p:pRg st="13" end="13"/>
                                            </p:txEl>
                                          </p:spTgt>
                                        </p:tgtEl>
                                      </p:cBhvr>
                                      <p:to x="100000" y="100000"/>
                                    </p:animScale>
                                    <p:animScale>
                                      <p:cBhvr>
                                        <p:cTn id="227" dur="26">
                                          <p:stCondLst>
                                            <p:cond delay="1808"/>
                                          </p:stCondLst>
                                        </p:cTn>
                                        <p:tgtEl>
                                          <p:spTgt spid="4102">
                                            <p:txEl>
                                              <p:pRg st="13" end="13"/>
                                            </p:txEl>
                                          </p:spTgt>
                                        </p:tgtEl>
                                      </p:cBhvr>
                                      <p:to x="100000" y="95000"/>
                                    </p:animScale>
                                    <p:animScale>
                                      <p:cBhvr>
                                        <p:cTn id="228" dur="166" decel="50000">
                                          <p:stCondLst>
                                            <p:cond delay="1834"/>
                                          </p:stCondLst>
                                        </p:cTn>
                                        <p:tgtEl>
                                          <p:spTgt spid="4102">
                                            <p:txEl>
                                              <p:pRg st="13" end="13"/>
                                            </p:txEl>
                                          </p:spTgt>
                                        </p:tgtEl>
                                      </p:cBhvr>
                                      <p:to x="100000" y="100000"/>
                                    </p:animScale>
                                  </p:childTnLst>
                                </p:cTn>
                              </p:par>
                              <p:par>
                                <p:cTn id="229" presetID="26" presetClass="entr" presetSubtype="0" fill="hold" nodeType="withEffect">
                                  <p:stCondLst>
                                    <p:cond delay="0"/>
                                  </p:stCondLst>
                                  <p:childTnLst>
                                    <p:set>
                                      <p:cBhvr>
                                        <p:cTn id="230" dur="1" fill="hold">
                                          <p:stCondLst>
                                            <p:cond delay="0"/>
                                          </p:stCondLst>
                                        </p:cTn>
                                        <p:tgtEl>
                                          <p:spTgt spid="4102">
                                            <p:txEl>
                                              <p:pRg st="14" end="14"/>
                                            </p:txEl>
                                          </p:spTgt>
                                        </p:tgtEl>
                                        <p:attrNameLst>
                                          <p:attrName>style.visibility</p:attrName>
                                        </p:attrNameLst>
                                      </p:cBhvr>
                                      <p:to>
                                        <p:strVal val="visible"/>
                                      </p:to>
                                    </p:set>
                                    <p:animEffect transition="in" filter="wipe(down)">
                                      <p:cBhvr>
                                        <p:cTn id="231" dur="580">
                                          <p:stCondLst>
                                            <p:cond delay="0"/>
                                          </p:stCondLst>
                                        </p:cTn>
                                        <p:tgtEl>
                                          <p:spTgt spid="4102">
                                            <p:txEl>
                                              <p:pRg st="14" end="14"/>
                                            </p:txEl>
                                          </p:spTgt>
                                        </p:tgtEl>
                                      </p:cBhvr>
                                    </p:animEffect>
                                    <p:anim calcmode="lin" valueType="num">
                                      <p:cBhvr>
                                        <p:cTn id="232" dur="1822" tmFilter="0,0; 0.14,0.36; 0.43,0.73; 0.71,0.91; 1.0,1.0">
                                          <p:stCondLst>
                                            <p:cond delay="0"/>
                                          </p:stCondLst>
                                        </p:cTn>
                                        <p:tgtEl>
                                          <p:spTgt spid="4102">
                                            <p:txEl>
                                              <p:pRg st="14" end="14"/>
                                            </p:txEl>
                                          </p:spTgt>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102">
                                            <p:txEl>
                                              <p:pRg st="14" end="14"/>
                                            </p:txEl>
                                          </p:spTgt>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102">
                                            <p:txEl>
                                              <p:pRg st="14" end="14"/>
                                            </p:txEl>
                                          </p:spTgt>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102">
                                            <p:txEl>
                                              <p:pRg st="14" end="14"/>
                                            </p:txEl>
                                          </p:spTgt>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102">
                                            <p:txEl>
                                              <p:pRg st="14" end="14"/>
                                            </p:txEl>
                                          </p:spTgt>
                                        </p:tgtEl>
                                        <p:attrNameLst>
                                          <p:attrName>ppt_y</p:attrName>
                                        </p:attrNameLst>
                                      </p:cBhvr>
                                      <p:tavLst>
                                        <p:tav tm="0" fmla="#ppt_y-sin(pi*$)/81">
                                          <p:val>
                                            <p:fltVal val="0"/>
                                          </p:val>
                                        </p:tav>
                                        <p:tav tm="100000">
                                          <p:val>
                                            <p:fltVal val="1"/>
                                          </p:val>
                                        </p:tav>
                                      </p:tavLst>
                                    </p:anim>
                                    <p:animScale>
                                      <p:cBhvr>
                                        <p:cTn id="237" dur="26">
                                          <p:stCondLst>
                                            <p:cond delay="650"/>
                                          </p:stCondLst>
                                        </p:cTn>
                                        <p:tgtEl>
                                          <p:spTgt spid="4102">
                                            <p:txEl>
                                              <p:pRg st="14" end="14"/>
                                            </p:txEl>
                                          </p:spTgt>
                                        </p:tgtEl>
                                      </p:cBhvr>
                                      <p:to x="100000" y="60000"/>
                                    </p:animScale>
                                    <p:animScale>
                                      <p:cBhvr>
                                        <p:cTn id="238" dur="166" decel="50000">
                                          <p:stCondLst>
                                            <p:cond delay="676"/>
                                          </p:stCondLst>
                                        </p:cTn>
                                        <p:tgtEl>
                                          <p:spTgt spid="4102">
                                            <p:txEl>
                                              <p:pRg st="14" end="14"/>
                                            </p:txEl>
                                          </p:spTgt>
                                        </p:tgtEl>
                                      </p:cBhvr>
                                      <p:to x="100000" y="100000"/>
                                    </p:animScale>
                                    <p:animScale>
                                      <p:cBhvr>
                                        <p:cTn id="239" dur="26">
                                          <p:stCondLst>
                                            <p:cond delay="1312"/>
                                          </p:stCondLst>
                                        </p:cTn>
                                        <p:tgtEl>
                                          <p:spTgt spid="4102">
                                            <p:txEl>
                                              <p:pRg st="14" end="14"/>
                                            </p:txEl>
                                          </p:spTgt>
                                        </p:tgtEl>
                                      </p:cBhvr>
                                      <p:to x="100000" y="80000"/>
                                    </p:animScale>
                                    <p:animScale>
                                      <p:cBhvr>
                                        <p:cTn id="240" dur="166" decel="50000">
                                          <p:stCondLst>
                                            <p:cond delay="1338"/>
                                          </p:stCondLst>
                                        </p:cTn>
                                        <p:tgtEl>
                                          <p:spTgt spid="4102">
                                            <p:txEl>
                                              <p:pRg st="14" end="14"/>
                                            </p:txEl>
                                          </p:spTgt>
                                        </p:tgtEl>
                                      </p:cBhvr>
                                      <p:to x="100000" y="100000"/>
                                    </p:animScale>
                                    <p:animScale>
                                      <p:cBhvr>
                                        <p:cTn id="241" dur="26">
                                          <p:stCondLst>
                                            <p:cond delay="1642"/>
                                          </p:stCondLst>
                                        </p:cTn>
                                        <p:tgtEl>
                                          <p:spTgt spid="4102">
                                            <p:txEl>
                                              <p:pRg st="14" end="14"/>
                                            </p:txEl>
                                          </p:spTgt>
                                        </p:tgtEl>
                                      </p:cBhvr>
                                      <p:to x="100000" y="90000"/>
                                    </p:animScale>
                                    <p:animScale>
                                      <p:cBhvr>
                                        <p:cTn id="242" dur="166" decel="50000">
                                          <p:stCondLst>
                                            <p:cond delay="1668"/>
                                          </p:stCondLst>
                                        </p:cTn>
                                        <p:tgtEl>
                                          <p:spTgt spid="4102">
                                            <p:txEl>
                                              <p:pRg st="14" end="14"/>
                                            </p:txEl>
                                          </p:spTgt>
                                        </p:tgtEl>
                                      </p:cBhvr>
                                      <p:to x="100000" y="100000"/>
                                    </p:animScale>
                                    <p:animScale>
                                      <p:cBhvr>
                                        <p:cTn id="243" dur="26">
                                          <p:stCondLst>
                                            <p:cond delay="1808"/>
                                          </p:stCondLst>
                                        </p:cTn>
                                        <p:tgtEl>
                                          <p:spTgt spid="4102">
                                            <p:txEl>
                                              <p:pRg st="14" end="14"/>
                                            </p:txEl>
                                          </p:spTgt>
                                        </p:tgtEl>
                                      </p:cBhvr>
                                      <p:to x="100000" y="95000"/>
                                    </p:animScale>
                                    <p:animScale>
                                      <p:cBhvr>
                                        <p:cTn id="244" dur="166" decel="50000">
                                          <p:stCondLst>
                                            <p:cond delay="1834"/>
                                          </p:stCondLst>
                                        </p:cTn>
                                        <p:tgtEl>
                                          <p:spTgt spid="4102">
                                            <p:txEl>
                                              <p:pRg st="14" end="14"/>
                                            </p:txEl>
                                          </p:spTgt>
                                        </p:tgtEl>
                                      </p:cBhvr>
                                      <p:to x="100000" y="100000"/>
                                    </p:animScale>
                                  </p:childTnLst>
                                </p:cTn>
                              </p:par>
                              <p:par>
                                <p:cTn id="245" presetID="26" presetClass="entr" presetSubtype="0" fill="hold" nodeType="withEffect">
                                  <p:stCondLst>
                                    <p:cond delay="0"/>
                                  </p:stCondLst>
                                  <p:childTnLst>
                                    <p:set>
                                      <p:cBhvr>
                                        <p:cTn id="246" dur="1" fill="hold">
                                          <p:stCondLst>
                                            <p:cond delay="0"/>
                                          </p:stCondLst>
                                        </p:cTn>
                                        <p:tgtEl>
                                          <p:spTgt spid="4102">
                                            <p:txEl>
                                              <p:pRg st="15" end="15"/>
                                            </p:txEl>
                                          </p:spTgt>
                                        </p:tgtEl>
                                        <p:attrNameLst>
                                          <p:attrName>style.visibility</p:attrName>
                                        </p:attrNameLst>
                                      </p:cBhvr>
                                      <p:to>
                                        <p:strVal val="visible"/>
                                      </p:to>
                                    </p:set>
                                    <p:animEffect transition="in" filter="wipe(down)">
                                      <p:cBhvr>
                                        <p:cTn id="247" dur="580">
                                          <p:stCondLst>
                                            <p:cond delay="0"/>
                                          </p:stCondLst>
                                        </p:cTn>
                                        <p:tgtEl>
                                          <p:spTgt spid="4102">
                                            <p:txEl>
                                              <p:pRg st="15" end="15"/>
                                            </p:txEl>
                                          </p:spTgt>
                                        </p:tgtEl>
                                      </p:cBhvr>
                                    </p:animEffect>
                                    <p:anim calcmode="lin" valueType="num">
                                      <p:cBhvr>
                                        <p:cTn id="248" dur="1822" tmFilter="0,0; 0.14,0.36; 0.43,0.73; 0.71,0.91; 1.0,1.0">
                                          <p:stCondLst>
                                            <p:cond delay="0"/>
                                          </p:stCondLst>
                                        </p:cTn>
                                        <p:tgtEl>
                                          <p:spTgt spid="4102">
                                            <p:txEl>
                                              <p:pRg st="15" end="15"/>
                                            </p:txEl>
                                          </p:spTgt>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4102">
                                            <p:txEl>
                                              <p:pRg st="15" end="15"/>
                                            </p:txEl>
                                          </p:spTgt>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4102">
                                            <p:txEl>
                                              <p:pRg st="15" end="15"/>
                                            </p:txEl>
                                          </p:spTgt>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4102">
                                            <p:txEl>
                                              <p:pRg st="15" end="15"/>
                                            </p:txEl>
                                          </p:spTgt>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4102">
                                            <p:txEl>
                                              <p:pRg st="15" end="15"/>
                                            </p:txEl>
                                          </p:spTgt>
                                        </p:tgtEl>
                                        <p:attrNameLst>
                                          <p:attrName>ppt_y</p:attrName>
                                        </p:attrNameLst>
                                      </p:cBhvr>
                                      <p:tavLst>
                                        <p:tav tm="0" fmla="#ppt_y-sin(pi*$)/81">
                                          <p:val>
                                            <p:fltVal val="0"/>
                                          </p:val>
                                        </p:tav>
                                        <p:tav tm="100000">
                                          <p:val>
                                            <p:fltVal val="1"/>
                                          </p:val>
                                        </p:tav>
                                      </p:tavLst>
                                    </p:anim>
                                    <p:animScale>
                                      <p:cBhvr>
                                        <p:cTn id="253" dur="26">
                                          <p:stCondLst>
                                            <p:cond delay="650"/>
                                          </p:stCondLst>
                                        </p:cTn>
                                        <p:tgtEl>
                                          <p:spTgt spid="4102">
                                            <p:txEl>
                                              <p:pRg st="15" end="15"/>
                                            </p:txEl>
                                          </p:spTgt>
                                        </p:tgtEl>
                                      </p:cBhvr>
                                      <p:to x="100000" y="60000"/>
                                    </p:animScale>
                                    <p:animScale>
                                      <p:cBhvr>
                                        <p:cTn id="254" dur="166" decel="50000">
                                          <p:stCondLst>
                                            <p:cond delay="676"/>
                                          </p:stCondLst>
                                        </p:cTn>
                                        <p:tgtEl>
                                          <p:spTgt spid="4102">
                                            <p:txEl>
                                              <p:pRg st="15" end="15"/>
                                            </p:txEl>
                                          </p:spTgt>
                                        </p:tgtEl>
                                      </p:cBhvr>
                                      <p:to x="100000" y="100000"/>
                                    </p:animScale>
                                    <p:animScale>
                                      <p:cBhvr>
                                        <p:cTn id="255" dur="26">
                                          <p:stCondLst>
                                            <p:cond delay="1312"/>
                                          </p:stCondLst>
                                        </p:cTn>
                                        <p:tgtEl>
                                          <p:spTgt spid="4102">
                                            <p:txEl>
                                              <p:pRg st="15" end="15"/>
                                            </p:txEl>
                                          </p:spTgt>
                                        </p:tgtEl>
                                      </p:cBhvr>
                                      <p:to x="100000" y="80000"/>
                                    </p:animScale>
                                    <p:animScale>
                                      <p:cBhvr>
                                        <p:cTn id="256" dur="166" decel="50000">
                                          <p:stCondLst>
                                            <p:cond delay="1338"/>
                                          </p:stCondLst>
                                        </p:cTn>
                                        <p:tgtEl>
                                          <p:spTgt spid="4102">
                                            <p:txEl>
                                              <p:pRg st="15" end="15"/>
                                            </p:txEl>
                                          </p:spTgt>
                                        </p:tgtEl>
                                      </p:cBhvr>
                                      <p:to x="100000" y="100000"/>
                                    </p:animScale>
                                    <p:animScale>
                                      <p:cBhvr>
                                        <p:cTn id="257" dur="26">
                                          <p:stCondLst>
                                            <p:cond delay="1642"/>
                                          </p:stCondLst>
                                        </p:cTn>
                                        <p:tgtEl>
                                          <p:spTgt spid="4102">
                                            <p:txEl>
                                              <p:pRg st="15" end="15"/>
                                            </p:txEl>
                                          </p:spTgt>
                                        </p:tgtEl>
                                      </p:cBhvr>
                                      <p:to x="100000" y="90000"/>
                                    </p:animScale>
                                    <p:animScale>
                                      <p:cBhvr>
                                        <p:cTn id="258" dur="166" decel="50000">
                                          <p:stCondLst>
                                            <p:cond delay="1668"/>
                                          </p:stCondLst>
                                        </p:cTn>
                                        <p:tgtEl>
                                          <p:spTgt spid="4102">
                                            <p:txEl>
                                              <p:pRg st="15" end="15"/>
                                            </p:txEl>
                                          </p:spTgt>
                                        </p:tgtEl>
                                      </p:cBhvr>
                                      <p:to x="100000" y="100000"/>
                                    </p:animScale>
                                    <p:animScale>
                                      <p:cBhvr>
                                        <p:cTn id="259" dur="26">
                                          <p:stCondLst>
                                            <p:cond delay="1808"/>
                                          </p:stCondLst>
                                        </p:cTn>
                                        <p:tgtEl>
                                          <p:spTgt spid="4102">
                                            <p:txEl>
                                              <p:pRg st="15" end="15"/>
                                            </p:txEl>
                                          </p:spTgt>
                                        </p:tgtEl>
                                      </p:cBhvr>
                                      <p:to x="100000" y="95000"/>
                                    </p:animScale>
                                    <p:animScale>
                                      <p:cBhvr>
                                        <p:cTn id="260" dur="166" decel="50000">
                                          <p:stCondLst>
                                            <p:cond delay="1834"/>
                                          </p:stCondLst>
                                        </p:cTn>
                                        <p:tgtEl>
                                          <p:spTgt spid="4102">
                                            <p:txEl>
                                              <p:pRg st="15" end="15"/>
                                            </p:txEl>
                                          </p:spTgt>
                                        </p:tgtEl>
                                      </p:cBhvr>
                                      <p:to x="100000" y="100000"/>
                                    </p:animScale>
                                  </p:childTnLst>
                                </p:cTn>
                              </p:par>
                              <p:par>
                                <p:cTn id="261" presetID="26" presetClass="entr" presetSubtype="0" fill="hold" nodeType="withEffect">
                                  <p:stCondLst>
                                    <p:cond delay="0"/>
                                  </p:stCondLst>
                                  <p:childTnLst>
                                    <p:set>
                                      <p:cBhvr>
                                        <p:cTn id="262" dur="1" fill="hold">
                                          <p:stCondLst>
                                            <p:cond delay="0"/>
                                          </p:stCondLst>
                                        </p:cTn>
                                        <p:tgtEl>
                                          <p:spTgt spid="4102">
                                            <p:txEl>
                                              <p:pRg st="16" end="16"/>
                                            </p:txEl>
                                          </p:spTgt>
                                        </p:tgtEl>
                                        <p:attrNameLst>
                                          <p:attrName>style.visibility</p:attrName>
                                        </p:attrNameLst>
                                      </p:cBhvr>
                                      <p:to>
                                        <p:strVal val="visible"/>
                                      </p:to>
                                    </p:set>
                                    <p:animEffect transition="in" filter="wipe(down)">
                                      <p:cBhvr>
                                        <p:cTn id="263" dur="580">
                                          <p:stCondLst>
                                            <p:cond delay="0"/>
                                          </p:stCondLst>
                                        </p:cTn>
                                        <p:tgtEl>
                                          <p:spTgt spid="4102">
                                            <p:txEl>
                                              <p:pRg st="16" end="16"/>
                                            </p:txEl>
                                          </p:spTgt>
                                        </p:tgtEl>
                                      </p:cBhvr>
                                    </p:animEffect>
                                    <p:anim calcmode="lin" valueType="num">
                                      <p:cBhvr>
                                        <p:cTn id="264" dur="1822" tmFilter="0,0; 0.14,0.36; 0.43,0.73; 0.71,0.91; 1.0,1.0">
                                          <p:stCondLst>
                                            <p:cond delay="0"/>
                                          </p:stCondLst>
                                        </p:cTn>
                                        <p:tgtEl>
                                          <p:spTgt spid="4102">
                                            <p:txEl>
                                              <p:pRg st="16" end="16"/>
                                            </p:txEl>
                                          </p:spTgt>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102">
                                            <p:txEl>
                                              <p:pRg st="16" end="16"/>
                                            </p:txEl>
                                          </p:spTgt>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102">
                                            <p:txEl>
                                              <p:pRg st="16" end="16"/>
                                            </p:txEl>
                                          </p:spTgt>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102">
                                            <p:txEl>
                                              <p:pRg st="16" end="16"/>
                                            </p:txEl>
                                          </p:spTgt>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102">
                                            <p:txEl>
                                              <p:pRg st="16" end="16"/>
                                            </p:txEl>
                                          </p:spTgt>
                                        </p:tgtEl>
                                        <p:attrNameLst>
                                          <p:attrName>ppt_y</p:attrName>
                                        </p:attrNameLst>
                                      </p:cBhvr>
                                      <p:tavLst>
                                        <p:tav tm="0" fmla="#ppt_y-sin(pi*$)/81">
                                          <p:val>
                                            <p:fltVal val="0"/>
                                          </p:val>
                                        </p:tav>
                                        <p:tav tm="100000">
                                          <p:val>
                                            <p:fltVal val="1"/>
                                          </p:val>
                                        </p:tav>
                                      </p:tavLst>
                                    </p:anim>
                                    <p:animScale>
                                      <p:cBhvr>
                                        <p:cTn id="269" dur="26">
                                          <p:stCondLst>
                                            <p:cond delay="650"/>
                                          </p:stCondLst>
                                        </p:cTn>
                                        <p:tgtEl>
                                          <p:spTgt spid="4102">
                                            <p:txEl>
                                              <p:pRg st="16" end="16"/>
                                            </p:txEl>
                                          </p:spTgt>
                                        </p:tgtEl>
                                      </p:cBhvr>
                                      <p:to x="100000" y="60000"/>
                                    </p:animScale>
                                    <p:animScale>
                                      <p:cBhvr>
                                        <p:cTn id="270" dur="166" decel="50000">
                                          <p:stCondLst>
                                            <p:cond delay="676"/>
                                          </p:stCondLst>
                                        </p:cTn>
                                        <p:tgtEl>
                                          <p:spTgt spid="4102">
                                            <p:txEl>
                                              <p:pRg st="16" end="16"/>
                                            </p:txEl>
                                          </p:spTgt>
                                        </p:tgtEl>
                                      </p:cBhvr>
                                      <p:to x="100000" y="100000"/>
                                    </p:animScale>
                                    <p:animScale>
                                      <p:cBhvr>
                                        <p:cTn id="271" dur="26">
                                          <p:stCondLst>
                                            <p:cond delay="1312"/>
                                          </p:stCondLst>
                                        </p:cTn>
                                        <p:tgtEl>
                                          <p:spTgt spid="4102">
                                            <p:txEl>
                                              <p:pRg st="16" end="16"/>
                                            </p:txEl>
                                          </p:spTgt>
                                        </p:tgtEl>
                                      </p:cBhvr>
                                      <p:to x="100000" y="80000"/>
                                    </p:animScale>
                                    <p:animScale>
                                      <p:cBhvr>
                                        <p:cTn id="272" dur="166" decel="50000">
                                          <p:stCondLst>
                                            <p:cond delay="1338"/>
                                          </p:stCondLst>
                                        </p:cTn>
                                        <p:tgtEl>
                                          <p:spTgt spid="4102">
                                            <p:txEl>
                                              <p:pRg st="16" end="16"/>
                                            </p:txEl>
                                          </p:spTgt>
                                        </p:tgtEl>
                                      </p:cBhvr>
                                      <p:to x="100000" y="100000"/>
                                    </p:animScale>
                                    <p:animScale>
                                      <p:cBhvr>
                                        <p:cTn id="273" dur="26">
                                          <p:stCondLst>
                                            <p:cond delay="1642"/>
                                          </p:stCondLst>
                                        </p:cTn>
                                        <p:tgtEl>
                                          <p:spTgt spid="4102">
                                            <p:txEl>
                                              <p:pRg st="16" end="16"/>
                                            </p:txEl>
                                          </p:spTgt>
                                        </p:tgtEl>
                                      </p:cBhvr>
                                      <p:to x="100000" y="90000"/>
                                    </p:animScale>
                                    <p:animScale>
                                      <p:cBhvr>
                                        <p:cTn id="274" dur="166" decel="50000">
                                          <p:stCondLst>
                                            <p:cond delay="1668"/>
                                          </p:stCondLst>
                                        </p:cTn>
                                        <p:tgtEl>
                                          <p:spTgt spid="4102">
                                            <p:txEl>
                                              <p:pRg st="16" end="16"/>
                                            </p:txEl>
                                          </p:spTgt>
                                        </p:tgtEl>
                                      </p:cBhvr>
                                      <p:to x="100000" y="100000"/>
                                    </p:animScale>
                                    <p:animScale>
                                      <p:cBhvr>
                                        <p:cTn id="275" dur="26">
                                          <p:stCondLst>
                                            <p:cond delay="1808"/>
                                          </p:stCondLst>
                                        </p:cTn>
                                        <p:tgtEl>
                                          <p:spTgt spid="4102">
                                            <p:txEl>
                                              <p:pRg st="16" end="16"/>
                                            </p:txEl>
                                          </p:spTgt>
                                        </p:tgtEl>
                                      </p:cBhvr>
                                      <p:to x="100000" y="95000"/>
                                    </p:animScale>
                                    <p:animScale>
                                      <p:cBhvr>
                                        <p:cTn id="276" dur="166" decel="50000">
                                          <p:stCondLst>
                                            <p:cond delay="1834"/>
                                          </p:stCondLst>
                                        </p:cTn>
                                        <p:tgtEl>
                                          <p:spTgt spid="4102">
                                            <p:txEl>
                                              <p:pRg st="16" end="16"/>
                                            </p:txEl>
                                          </p:spTgt>
                                        </p:tgtEl>
                                      </p:cBhvr>
                                      <p:to x="100000" y="100000"/>
                                    </p:animScale>
                                  </p:childTnLst>
                                </p:cTn>
                              </p:par>
                              <p:par>
                                <p:cTn id="277" presetID="26" presetClass="entr" presetSubtype="0" fill="hold" nodeType="withEffect">
                                  <p:stCondLst>
                                    <p:cond delay="0"/>
                                  </p:stCondLst>
                                  <p:childTnLst>
                                    <p:set>
                                      <p:cBhvr>
                                        <p:cTn id="278" dur="1" fill="hold">
                                          <p:stCondLst>
                                            <p:cond delay="0"/>
                                          </p:stCondLst>
                                        </p:cTn>
                                        <p:tgtEl>
                                          <p:spTgt spid="4102">
                                            <p:txEl>
                                              <p:pRg st="17" end="17"/>
                                            </p:txEl>
                                          </p:spTgt>
                                        </p:tgtEl>
                                        <p:attrNameLst>
                                          <p:attrName>style.visibility</p:attrName>
                                        </p:attrNameLst>
                                      </p:cBhvr>
                                      <p:to>
                                        <p:strVal val="visible"/>
                                      </p:to>
                                    </p:set>
                                    <p:animEffect transition="in" filter="wipe(down)">
                                      <p:cBhvr>
                                        <p:cTn id="279" dur="580">
                                          <p:stCondLst>
                                            <p:cond delay="0"/>
                                          </p:stCondLst>
                                        </p:cTn>
                                        <p:tgtEl>
                                          <p:spTgt spid="4102">
                                            <p:txEl>
                                              <p:pRg st="17" end="17"/>
                                            </p:txEl>
                                          </p:spTgt>
                                        </p:tgtEl>
                                      </p:cBhvr>
                                    </p:animEffect>
                                    <p:anim calcmode="lin" valueType="num">
                                      <p:cBhvr>
                                        <p:cTn id="280" dur="1822" tmFilter="0,0; 0.14,0.36; 0.43,0.73; 0.71,0.91; 1.0,1.0">
                                          <p:stCondLst>
                                            <p:cond delay="0"/>
                                          </p:stCondLst>
                                        </p:cTn>
                                        <p:tgtEl>
                                          <p:spTgt spid="4102">
                                            <p:txEl>
                                              <p:pRg st="17" end="17"/>
                                            </p:txEl>
                                          </p:spTgt>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4102">
                                            <p:txEl>
                                              <p:pRg st="17" end="17"/>
                                            </p:txEl>
                                          </p:spTgt>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4102">
                                            <p:txEl>
                                              <p:pRg st="17" end="17"/>
                                            </p:txEl>
                                          </p:spTgt>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4102">
                                            <p:txEl>
                                              <p:pRg st="17" end="17"/>
                                            </p:txEl>
                                          </p:spTgt>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4102">
                                            <p:txEl>
                                              <p:pRg st="17" end="17"/>
                                            </p:txEl>
                                          </p:spTgt>
                                        </p:tgtEl>
                                        <p:attrNameLst>
                                          <p:attrName>ppt_y</p:attrName>
                                        </p:attrNameLst>
                                      </p:cBhvr>
                                      <p:tavLst>
                                        <p:tav tm="0" fmla="#ppt_y-sin(pi*$)/81">
                                          <p:val>
                                            <p:fltVal val="0"/>
                                          </p:val>
                                        </p:tav>
                                        <p:tav tm="100000">
                                          <p:val>
                                            <p:fltVal val="1"/>
                                          </p:val>
                                        </p:tav>
                                      </p:tavLst>
                                    </p:anim>
                                    <p:animScale>
                                      <p:cBhvr>
                                        <p:cTn id="285" dur="26">
                                          <p:stCondLst>
                                            <p:cond delay="650"/>
                                          </p:stCondLst>
                                        </p:cTn>
                                        <p:tgtEl>
                                          <p:spTgt spid="4102">
                                            <p:txEl>
                                              <p:pRg st="17" end="17"/>
                                            </p:txEl>
                                          </p:spTgt>
                                        </p:tgtEl>
                                      </p:cBhvr>
                                      <p:to x="100000" y="60000"/>
                                    </p:animScale>
                                    <p:animScale>
                                      <p:cBhvr>
                                        <p:cTn id="286" dur="166" decel="50000">
                                          <p:stCondLst>
                                            <p:cond delay="676"/>
                                          </p:stCondLst>
                                        </p:cTn>
                                        <p:tgtEl>
                                          <p:spTgt spid="4102">
                                            <p:txEl>
                                              <p:pRg st="17" end="17"/>
                                            </p:txEl>
                                          </p:spTgt>
                                        </p:tgtEl>
                                      </p:cBhvr>
                                      <p:to x="100000" y="100000"/>
                                    </p:animScale>
                                    <p:animScale>
                                      <p:cBhvr>
                                        <p:cTn id="287" dur="26">
                                          <p:stCondLst>
                                            <p:cond delay="1312"/>
                                          </p:stCondLst>
                                        </p:cTn>
                                        <p:tgtEl>
                                          <p:spTgt spid="4102">
                                            <p:txEl>
                                              <p:pRg st="17" end="17"/>
                                            </p:txEl>
                                          </p:spTgt>
                                        </p:tgtEl>
                                      </p:cBhvr>
                                      <p:to x="100000" y="80000"/>
                                    </p:animScale>
                                    <p:animScale>
                                      <p:cBhvr>
                                        <p:cTn id="288" dur="166" decel="50000">
                                          <p:stCondLst>
                                            <p:cond delay="1338"/>
                                          </p:stCondLst>
                                        </p:cTn>
                                        <p:tgtEl>
                                          <p:spTgt spid="4102">
                                            <p:txEl>
                                              <p:pRg st="17" end="17"/>
                                            </p:txEl>
                                          </p:spTgt>
                                        </p:tgtEl>
                                      </p:cBhvr>
                                      <p:to x="100000" y="100000"/>
                                    </p:animScale>
                                    <p:animScale>
                                      <p:cBhvr>
                                        <p:cTn id="289" dur="26">
                                          <p:stCondLst>
                                            <p:cond delay="1642"/>
                                          </p:stCondLst>
                                        </p:cTn>
                                        <p:tgtEl>
                                          <p:spTgt spid="4102">
                                            <p:txEl>
                                              <p:pRg st="17" end="17"/>
                                            </p:txEl>
                                          </p:spTgt>
                                        </p:tgtEl>
                                      </p:cBhvr>
                                      <p:to x="100000" y="90000"/>
                                    </p:animScale>
                                    <p:animScale>
                                      <p:cBhvr>
                                        <p:cTn id="290" dur="166" decel="50000">
                                          <p:stCondLst>
                                            <p:cond delay="1668"/>
                                          </p:stCondLst>
                                        </p:cTn>
                                        <p:tgtEl>
                                          <p:spTgt spid="4102">
                                            <p:txEl>
                                              <p:pRg st="17" end="17"/>
                                            </p:txEl>
                                          </p:spTgt>
                                        </p:tgtEl>
                                      </p:cBhvr>
                                      <p:to x="100000" y="100000"/>
                                    </p:animScale>
                                    <p:animScale>
                                      <p:cBhvr>
                                        <p:cTn id="291" dur="26">
                                          <p:stCondLst>
                                            <p:cond delay="1808"/>
                                          </p:stCondLst>
                                        </p:cTn>
                                        <p:tgtEl>
                                          <p:spTgt spid="4102">
                                            <p:txEl>
                                              <p:pRg st="17" end="17"/>
                                            </p:txEl>
                                          </p:spTgt>
                                        </p:tgtEl>
                                      </p:cBhvr>
                                      <p:to x="100000" y="95000"/>
                                    </p:animScale>
                                    <p:animScale>
                                      <p:cBhvr>
                                        <p:cTn id="292" dur="166" decel="50000">
                                          <p:stCondLst>
                                            <p:cond delay="1834"/>
                                          </p:stCondLst>
                                        </p:cTn>
                                        <p:tgtEl>
                                          <p:spTgt spid="4102">
                                            <p:txEl>
                                              <p:pRg st="17" end="17"/>
                                            </p:txEl>
                                          </p:spTgt>
                                        </p:tgtEl>
                                      </p:cBhvr>
                                      <p:to x="100000" y="100000"/>
                                    </p:animScale>
                                  </p:childTnLst>
                                </p:cTn>
                              </p:par>
                              <p:par>
                                <p:cTn id="293" presetID="26" presetClass="entr" presetSubtype="0" fill="hold" nodeType="withEffect">
                                  <p:stCondLst>
                                    <p:cond delay="0"/>
                                  </p:stCondLst>
                                  <p:childTnLst>
                                    <p:set>
                                      <p:cBhvr>
                                        <p:cTn id="294" dur="1" fill="hold">
                                          <p:stCondLst>
                                            <p:cond delay="0"/>
                                          </p:stCondLst>
                                        </p:cTn>
                                        <p:tgtEl>
                                          <p:spTgt spid="4102">
                                            <p:txEl>
                                              <p:pRg st="18" end="18"/>
                                            </p:txEl>
                                          </p:spTgt>
                                        </p:tgtEl>
                                        <p:attrNameLst>
                                          <p:attrName>style.visibility</p:attrName>
                                        </p:attrNameLst>
                                      </p:cBhvr>
                                      <p:to>
                                        <p:strVal val="visible"/>
                                      </p:to>
                                    </p:set>
                                    <p:animEffect transition="in" filter="wipe(down)">
                                      <p:cBhvr>
                                        <p:cTn id="295" dur="580">
                                          <p:stCondLst>
                                            <p:cond delay="0"/>
                                          </p:stCondLst>
                                        </p:cTn>
                                        <p:tgtEl>
                                          <p:spTgt spid="4102">
                                            <p:txEl>
                                              <p:pRg st="18" end="18"/>
                                            </p:txEl>
                                          </p:spTgt>
                                        </p:tgtEl>
                                      </p:cBhvr>
                                    </p:animEffect>
                                    <p:anim calcmode="lin" valueType="num">
                                      <p:cBhvr>
                                        <p:cTn id="296" dur="1822" tmFilter="0,0; 0.14,0.36; 0.43,0.73; 0.71,0.91; 1.0,1.0">
                                          <p:stCondLst>
                                            <p:cond delay="0"/>
                                          </p:stCondLst>
                                        </p:cTn>
                                        <p:tgtEl>
                                          <p:spTgt spid="4102">
                                            <p:txEl>
                                              <p:pRg st="18" end="18"/>
                                            </p:txEl>
                                          </p:spTgt>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4102">
                                            <p:txEl>
                                              <p:pRg st="18" end="18"/>
                                            </p:txEl>
                                          </p:spTgt>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4102">
                                            <p:txEl>
                                              <p:pRg st="18" end="18"/>
                                            </p:txEl>
                                          </p:spTgt>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4102">
                                            <p:txEl>
                                              <p:pRg st="18" end="18"/>
                                            </p:txEl>
                                          </p:spTgt>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4102">
                                            <p:txEl>
                                              <p:pRg st="18" end="18"/>
                                            </p:txEl>
                                          </p:spTgt>
                                        </p:tgtEl>
                                        <p:attrNameLst>
                                          <p:attrName>ppt_y</p:attrName>
                                        </p:attrNameLst>
                                      </p:cBhvr>
                                      <p:tavLst>
                                        <p:tav tm="0" fmla="#ppt_y-sin(pi*$)/81">
                                          <p:val>
                                            <p:fltVal val="0"/>
                                          </p:val>
                                        </p:tav>
                                        <p:tav tm="100000">
                                          <p:val>
                                            <p:fltVal val="1"/>
                                          </p:val>
                                        </p:tav>
                                      </p:tavLst>
                                    </p:anim>
                                    <p:animScale>
                                      <p:cBhvr>
                                        <p:cTn id="301" dur="26">
                                          <p:stCondLst>
                                            <p:cond delay="650"/>
                                          </p:stCondLst>
                                        </p:cTn>
                                        <p:tgtEl>
                                          <p:spTgt spid="4102">
                                            <p:txEl>
                                              <p:pRg st="18" end="18"/>
                                            </p:txEl>
                                          </p:spTgt>
                                        </p:tgtEl>
                                      </p:cBhvr>
                                      <p:to x="100000" y="60000"/>
                                    </p:animScale>
                                    <p:animScale>
                                      <p:cBhvr>
                                        <p:cTn id="302" dur="166" decel="50000">
                                          <p:stCondLst>
                                            <p:cond delay="676"/>
                                          </p:stCondLst>
                                        </p:cTn>
                                        <p:tgtEl>
                                          <p:spTgt spid="4102">
                                            <p:txEl>
                                              <p:pRg st="18" end="18"/>
                                            </p:txEl>
                                          </p:spTgt>
                                        </p:tgtEl>
                                      </p:cBhvr>
                                      <p:to x="100000" y="100000"/>
                                    </p:animScale>
                                    <p:animScale>
                                      <p:cBhvr>
                                        <p:cTn id="303" dur="26">
                                          <p:stCondLst>
                                            <p:cond delay="1312"/>
                                          </p:stCondLst>
                                        </p:cTn>
                                        <p:tgtEl>
                                          <p:spTgt spid="4102">
                                            <p:txEl>
                                              <p:pRg st="18" end="18"/>
                                            </p:txEl>
                                          </p:spTgt>
                                        </p:tgtEl>
                                      </p:cBhvr>
                                      <p:to x="100000" y="80000"/>
                                    </p:animScale>
                                    <p:animScale>
                                      <p:cBhvr>
                                        <p:cTn id="304" dur="166" decel="50000">
                                          <p:stCondLst>
                                            <p:cond delay="1338"/>
                                          </p:stCondLst>
                                        </p:cTn>
                                        <p:tgtEl>
                                          <p:spTgt spid="4102">
                                            <p:txEl>
                                              <p:pRg st="18" end="18"/>
                                            </p:txEl>
                                          </p:spTgt>
                                        </p:tgtEl>
                                      </p:cBhvr>
                                      <p:to x="100000" y="100000"/>
                                    </p:animScale>
                                    <p:animScale>
                                      <p:cBhvr>
                                        <p:cTn id="305" dur="26">
                                          <p:stCondLst>
                                            <p:cond delay="1642"/>
                                          </p:stCondLst>
                                        </p:cTn>
                                        <p:tgtEl>
                                          <p:spTgt spid="4102">
                                            <p:txEl>
                                              <p:pRg st="18" end="18"/>
                                            </p:txEl>
                                          </p:spTgt>
                                        </p:tgtEl>
                                      </p:cBhvr>
                                      <p:to x="100000" y="90000"/>
                                    </p:animScale>
                                    <p:animScale>
                                      <p:cBhvr>
                                        <p:cTn id="306" dur="166" decel="50000">
                                          <p:stCondLst>
                                            <p:cond delay="1668"/>
                                          </p:stCondLst>
                                        </p:cTn>
                                        <p:tgtEl>
                                          <p:spTgt spid="4102">
                                            <p:txEl>
                                              <p:pRg st="18" end="18"/>
                                            </p:txEl>
                                          </p:spTgt>
                                        </p:tgtEl>
                                      </p:cBhvr>
                                      <p:to x="100000" y="100000"/>
                                    </p:animScale>
                                    <p:animScale>
                                      <p:cBhvr>
                                        <p:cTn id="307" dur="26">
                                          <p:stCondLst>
                                            <p:cond delay="1808"/>
                                          </p:stCondLst>
                                        </p:cTn>
                                        <p:tgtEl>
                                          <p:spTgt spid="4102">
                                            <p:txEl>
                                              <p:pRg st="18" end="18"/>
                                            </p:txEl>
                                          </p:spTgt>
                                        </p:tgtEl>
                                      </p:cBhvr>
                                      <p:to x="100000" y="95000"/>
                                    </p:animScale>
                                    <p:animScale>
                                      <p:cBhvr>
                                        <p:cTn id="308" dur="166" decel="50000">
                                          <p:stCondLst>
                                            <p:cond delay="1834"/>
                                          </p:stCondLst>
                                        </p:cTn>
                                        <p:tgtEl>
                                          <p:spTgt spid="4102">
                                            <p:txEl>
                                              <p:pRg st="18" end="18"/>
                                            </p:txEl>
                                          </p:spTgt>
                                        </p:tgtEl>
                                      </p:cBhvr>
                                      <p:to x="100000" y="100000"/>
                                    </p:animScale>
                                  </p:childTnLst>
                                </p:cTn>
                              </p:par>
                              <p:par>
                                <p:cTn id="309" presetID="26" presetClass="entr" presetSubtype="0" fill="hold" nodeType="withEffect">
                                  <p:stCondLst>
                                    <p:cond delay="0"/>
                                  </p:stCondLst>
                                  <p:childTnLst>
                                    <p:set>
                                      <p:cBhvr>
                                        <p:cTn id="310" dur="1" fill="hold">
                                          <p:stCondLst>
                                            <p:cond delay="0"/>
                                          </p:stCondLst>
                                        </p:cTn>
                                        <p:tgtEl>
                                          <p:spTgt spid="4102">
                                            <p:txEl>
                                              <p:pRg st="19" end="19"/>
                                            </p:txEl>
                                          </p:spTgt>
                                        </p:tgtEl>
                                        <p:attrNameLst>
                                          <p:attrName>style.visibility</p:attrName>
                                        </p:attrNameLst>
                                      </p:cBhvr>
                                      <p:to>
                                        <p:strVal val="visible"/>
                                      </p:to>
                                    </p:set>
                                    <p:animEffect transition="in" filter="wipe(down)">
                                      <p:cBhvr>
                                        <p:cTn id="311" dur="580">
                                          <p:stCondLst>
                                            <p:cond delay="0"/>
                                          </p:stCondLst>
                                        </p:cTn>
                                        <p:tgtEl>
                                          <p:spTgt spid="4102">
                                            <p:txEl>
                                              <p:pRg st="19" end="19"/>
                                            </p:txEl>
                                          </p:spTgt>
                                        </p:tgtEl>
                                      </p:cBhvr>
                                    </p:animEffect>
                                    <p:anim calcmode="lin" valueType="num">
                                      <p:cBhvr>
                                        <p:cTn id="312" dur="1822" tmFilter="0,0; 0.14,0.36; 0.43,0.73; 0.71,0.91; 1.0,1.0">
                                          <p:stCondLst>
                                            <p:cond delay="0"/>
                                          </p:stCondLst>
                                        </p:cTn>
                                        <p:tgtEl>
                                          <p:spTgt spid="4102">
                                            <p:txEl>
                                              <p:pRg st="19" end="19"/>
                                            </p:txEl>
                                          </p:spTgt>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4102">
                                            <p:txEl>
                                              <p:pRg st="19" end="19"/>
                                            </p:txEl>
                                          </p:spTgt>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4102">
                                            <p:txEl>
                                              <p:pRg st="19" end="19"/>
                                            </p:txEl>
                                          </p:spTgt>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4102">
                                            <p:txEl>
                                              <p:pRg st="19" end="19"/>
                                            </p:txEl>
                                          </p:spTgt>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4102">
                                            <p:txEl>
                                              <p:pRg st="19" end="19"/>
                                            </p:txEl>
                                          </p:spTgt>
                                        </p:tgtEl>
                                        <p:attrNameLst>
                                          <p:attrName>ppt_y</p:attrName>
                                        </p:attrNameLst>
                                      </p:cBhvr>
                                      <p:tavLst>
                                        <p:tav tm="0" fmla="#ppt_y-sin(pi*$)/81">
                                          <p:val>
                                            <p:fltVal val="0"/>
                                          </p:val>
                                        </p:tav>
                                        <p:tav tm="100000">
                                          <p:val>
                                            <p:fltVal val="1"/>
                                          </p:val>
                                        </p:tav>
                                      </p:tavLst>
                                    </p:anim>
                                    <p:animScale>
                                      <p:cBhvr>
                                        <p:cTn id="317" dur="26">
                                          <p:stCondLst>
                                            <p:cond delay="650"/>
                                          </p:stCondLst>
                                        </p:cTn>
                                        <p:tgtEl>
                                          <p:spTgt spid="4102">
                                            <p:txEl>
                                              <p:pRg st="19" end="19"/>
                                            </p:txEl>
                                          </p:spTgt>
                                        </p:tgtEl>
                                      </p:cBhvr>
                                      <p:to x="100000" y="60000"/>
                                    </p:animScale>
                                    <p:animScale>
                                      <p:cBhvr>
                                        <p:cTn id="318" dur="166" decel="50000">
                                          <p:stCondLst>
                                            <p:cond delay="676"/>
                                          </p:stCondLst>
                                        </p:cTn>
                                        <p:tgtEl>
                                          <p:spTgt spid="4102">
                                            <p:txEl>
                                              <p:pRg st="19" end="19"/>
                                            </p:txEl>
                                          </p:spTgt>
                                        </p:tgtEl>
                                      </p:cBhvr>
                                      <p:to x="100000" y="100000"/>
                                    </p:animScale>
                                    <p:animScale>
                                      <p:cBhvr>
                                        <p:cTn id="319" dur="26">
                                          <p:stCondLst>
                                            <p:cond delay="1312"/>
                                          </p:stCondLst>
                                        </p:cTn>
                                        <p:tgtEl>
                                          <p:spTgt spid="4102">
                                            <p:txEl>
                                              <p:pRg st="19" end="19"/>
                                            </p:txEl>
                                          </p:spTgt>
                                        </p:tgtEl>
                                      </p:cBhvr>
                                      <p:to x="100000" y="80000"/>
                                    </p:animScale>
                                    <p:animScale>
                                      <p:cBhvr>
                                        <p:cTn id="320" dur="166" decel="50000">
                                          <p:stCondLst>
                                            <p:cond delay="1338"/>
                                          </p:stCondLst>
                                        </p:cTn>
                                        <p:tgtEl>
                                          <p:spTgt spid="4102">
                                            <p:txEl>
                                              <p:pRg st="19" end="19"/>
                                            </p:txEl>
                                          </p:spTgt>
                                        </p:tgtEl>
                                      </p:cBhvr>
                                      <p:to x="100000" y="100000"/>
                                    </p:animScale>
                                    <p:animScale>
                                      <p:cBhvr>
                                        <p:cTn id="321" dur="26">
                                          <p:stCondLst>
                                            <p:cond delay="1642"/>
                                          </p:stCondLst>
                                        </p:cTn>
                                        <p:tgtEl>
                                          <p:spTgt spid="4102">
                                            <p:txEl>
                                              <p:pRg st="19" end="19"/>
                                            </p:txEl>
                                          </p:spTgt>
                                        </p:tgtEl>
                                      </p:cBhvr>
                                      <p:to x="100000" y="90000"/>
                                    </p:animScale>
                                    <p:animScale>
                                      <p:cBhvr>
                                        <p:cTn id="322" dur="166" decel="50000">
                                          <p:stCondLst>
                                            <p:cond delay="1668"/>
                                          </p:stCondLst>
                                        </p:cTn>
                                        <p:tgtEl>
                                          <p:spTgt spid="4102">
                                            <p:txEl>
                                              <p:pRg st="19" end="19"/>
                                            </p:txEl>
                                          </p:spTgt>
                                        </p:tgtEl>
                                      </p:cBhvr>
                                      <p:to x="100000" y="100000"/>
                                    </p:animScale>
                                    <p:animScale>
                                      <p:cBhvr>
                                        <p:cTn id="323" dur="26">
                                          <p:stCondLst>
                                            <p:cond delay="1808"/>
                                          </p:stCondLst>
                                        </p:cTn>
                                        <p:tgtEl>
                                          <p:spTgt spid="4102">
                                            <p:txEl>
                                              <p:pRg st="19" end="19"/>
                                            </p:txEl>
                                          </p:spTgt>
                                        </p:tgtEl>
                                      </p:cBhvr>
                                      <p:to x="100000" y="95000"/>
                                    </p:animScale>
                                    <p:animScale>
                                      <p:cBhvr>
                                        <p:cTn id="324" dur="166" decel="50000">
                                          <p:stCondLst>
                                            <p:cond delay="1834"/>
                                          </p:stCondLst>
                                        </p:cTn>
                                        <p:tgtEl>
                                          <p:spTgt spid="4102">
                                            <p:txEl>
                                              <p:pRg st="19" end="19"/>
                                            </p:txEl>
                                          </p:spTgt>
                                        </p:tgtEl>
                                      </p:cBhvr>
                                      <p:to x="100000" y="100000"/>
                                    </p:animScale>
                                  </p:childTnLst>
                                </p:cTn>
                              </p:par>
                              <p:par>
                                <p:cTn id="325" presetID="26" presetClass="entr" presetSubtype="0" fill="hold" nodeType="withEffect">
                                  <p:stCondLst>
                                    <p:cond delay="0"/>
                                  </p:stCondLst>
                                  <p:childTnLst>
                                    <p:set>
                                      <p:cBhvr>
                                        <p:cTn id="326" dur="1" fill="hold">
                                          <p:stCondLst>
                                            <p:cond delay="0"/>
                                          </p:stCondLst>
                                        </p:cTn>
                                        <p:tgtEl>
                                          <p:spTgt spid="4102">
                                            <p:txEl>
                                              <p:pRg st="20" end="20"/>
                                            </p:txEl>
                                          </p:spTgt>
                                        </p:tgtEl>
                                        <p:attrNameLst>
                                          <p:attrName>style.visibility</p:attrName>
                                        </p:attrNameLst>
                                      </p:cBhvr>
                                      <p:to>
                                        <p:strVal val="visible"/>
                                      </p:to>
                                    </p:set>
                                    <p:animEffect transition="in" filter="wipe(down)">
                                      <p:cBhvr>
                                        <p:cTn id="327" dur="580">
                                          <p:stCondLst>
                                            <p:cond delay="0"/>
                                          </p:stCondLst>
                                        </p:cTn>
                                        <p:tgtEl>
                                          <p:spTgt spid="4102">
                                            <p:txEl>
                                              <p:pRg st="20" end="20"/>
                                            </p:txEl>
                                          </p:spTgt>
                                        </p:tgtEl>
                                      </p:cBhvr>
                                    </p:animEffect>
                                    <p:anim calcmode="lin" valueType="num">
                                      <p:cBhvr>
                                        <p:cTn id="328" dur="1822" tmFilter="0,0; 0.14,0.36; 0.43,0.73; 0.71,0.91; 1.0,1.0">
                                          <p:stCondLst>
                                            <p:cond delay="0"/>
                                          </p:stCondLst>
                                        </p:cTn>
                                        <p:tgtEl>
                                          <p:spTgt spid="4102">
                                            <p:txEl>
                                              <p:pRg st="20" end="20"/>
                                            </p:txEl>
                                          </p:spTgt>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4102">
                                            <p:txEl>
                                              <p:pRg st="20" end="20"/>
                                            </p:txEl>
                                          </p:spTgt>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4102">
                                            <p:txEl>
                                              <p:pRg st="20" end="20"/>
                                            </p:txEl>
                                          </p:spTgt>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4102">
                                            <p:txEl>
                                              <p:pRg st="20" end="20"/>
                                            </p:txEl>
                                          </p:spTgt>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4102">
                                            <p:txEl>
                                              <p:pRg st="20" end="20"/>
                                            </p:txEl>
                                          </p:spTgt>
                                        </p:tgtEl>
                                        <p:attrNameLst>
                                          <p:attrName>ppt_y</p:attrName>
                                        </p:attrNameLst>
                                      </p:cBhvr>
                                      <p:tavLst>
                                        <p:tav tm="0" fmla="#ppt_y-sin(pi*$)/81">
                                          <p:val>
                                            <p:fltVal val="0"/>
                                          </p:val>
                                        </p:tav>
                                        <p:tav tm="100000">
                                          <p:val>
                                            <p:fltVal val="1"/>
                                          </p:val>
                                        </p:tav>
                                      </p:tavLst>
                                    </p:anim>
                                    <p:animScale>
                                      <p:cBhvr>
                                        <p:cTn id="333" dur="26">
                                          <p:stCondLst>
                                            <p:cond delay="650"/>
                                          </p:stCondLst>
                                        </p:cTn>
                                        <p:tgtEl>
                                          <p:spTgt spid="4102">
                                            <p:txEl>
                                              <p:pRg st="20" end="20"/>
                                            </p:txEl>
                                          </p:spTgt>
                                        </p:tgtEl>
                                      </p:cBhvr>
                                      <p:to x="100000" y="60000"/>
                                    </p:animScale>
                                    <p:animScale>
                                      <p:cBhvr>
                                        <p:cTn id="334" dur="166" decel="50000">
                                          <p:stCondLst>
                                            <p:cond delay="676"/>
                                          </p:stCondLst>
                                        </p:cTn>
                                        <p:tgtEl>
                                          <p:spTgt spid="4102">
                                            <p:txEl>
                                              <p:pRg st="20" end="20"/>
                                            </p:txEl>
                                          </p:spTgt>
                                        </p:tgtEl>
                                      </p:cBhvr>
                                      <p:to x="100000" y="100000"/>
                                    </p:animScale>
                                    <p:animScale>
                                      <p:cBhvr>
                                        <p:cTn id="335" dur="26">
                                          <p:stCondLst>
                                            <p:cond delay="1312"/>
                                          </p:stCondLst>
                                        </p:cTn>
                                        <p:tgtEl>
                                          <p:spTgt spid="4102">
                                            <p:txEl>
                                              <p:pRg st="20" end="20"/>
                                            </p:txEl>
                                          </p:spTgt>
                                        </p:tgtEl>
                                      </p:cBhvr>
                                      <p:to x="100000" y="80000"/>
                                    </p:animScale>
                                    <p:animScale>
                                      <p:cBhvr>
                                        <p:cTn id="336" dur="166" decel="50000">
                                          <p:stCondLst>
                                            <p:cond delay="1338"/>
                                          </p:stCondLst>
                                        </p:cTn>
                                        <p:tgtEl>
                                          <p:spTgt spid="4102">
                                            <p:txEl>
                                              <p:pRg st="20" end="20"/>
                                            </p:txEl>
                                          </p:spTgt>
                                        </p:tgtEl>
                                      </p:cBhvr>
                                      <p:to x="100000" y="100000"/>
                                    </p:animScale>
                                    <p:animScale>
                                      <p:cBhvr>
                                        <p:cTn id="337" dur="26">
                                          <p:stCondLst>
                                            <p:cond delay="1642"/>
                                          </p:stCondLst>
                                        </p:cTn>
                                        <p:tgtEl>
                                          <p:spTgt spid="4102">
                                            <p:txEl>
                                              <p:pRg st="20" end="20"/>
                                            </p:txEl>
                                          </p:spTgt>
                                        </p:tgtEl>
                                      </p:cBhvr>
                                      <p:to x="100000" y="90000"/>
                                    </p:animScale>
                                    <p:animScale>
                                      <p:cBhvr>
                                        <p:cTn id="338" dur="166" decel="50000">
                                          <p:stCondLst>
                                            <p:cond delay="1668"/>
                                          </p:stCondLst>
                                        </p:cTn>
                                        <p:tgtEl>
                                          <p:spTgt spid="4102">
                                            <p:txEl>
                                              <p:pRg st="20" end="20"/>
                                            </p:txEl>
                                          </p:spTgt>
                                        </p:tgtEl>
                                      </p:cBhvr>
                                      <p:to x="100000" y="100000"/>
                                    </p:animScale>
                                    <p:animScale>
                                      <p:cBhvr>
                                        <p:cTn id="339" dur="26">
                                          <p:stCondLst>
                                            <p:cond delay="1808"/>
                                          </p:stCondLst>
                                        </p:cTn>
                                        <p:tgtEl>
                                          <p:spTgt spid="4102">
                                            <p:txEl>
                                              <p:pRg st="20" end="20"/>
                                            </p:txEl>
                                          </p:spTgt>
                                        </p:tgtEl>
                                      </p:cBhvr>
                                      <p:to x="100000" y="95000"/>
                                    </p:animScale>
                                    <p:animScale>
                                      <p:cBhvr>
                                        <p:cTn id="340" dur="166" decel="50000">
                                          <p:stCondLst>
                                            <p:cond delay="1834"/>
                                          </p:stCondLst>
                                        </p:cTn>
                                        <p:tgtEl>
                                          <p:spTgt spid="4102">
                                            <p:txEl>
                                              <p:pRg st="20" end="20"/>
                                            </p:txEl>
                                          </p:spTgt>
                                        </p:tgtEl>
                                      </p:cBhvr>
                                      <p:to x="100000" y="100000"/>
                                    </p:animScale>
                                  </p:childTnLst>
                                </p:cTn>
                              </p:par>
                              <p:par>
                                <p:cTn id="341" presetID="26" presetClass="entr" presetSubtype="0" fill="hold" nodeType="withEffect">
                                  <p:stCondLst>
                                    <p:cond delay="0"/>
                                  </p:stCondLst>
                                  <p:childTnLst>
                                    <p:set>
                                      <p:cBhvr>
                                        <p:cTn id="342" dur="1" fill="hold">
                                          <p:stCondLst>
                                            <p:cond delay="0"/>
                                          </p:stCondLst>
                                        </p:cTn>
                                        <p:tgtEl>
                                          <p:spTgt spid="4102">
                                            <p:txEl>
                                              <p:pRg st="21" end="21"/>
                                            </p:txEl>
                                          </p:spTgt>
                                        </p:tgtEl>
                                        <p:attrNameLst>
                                          <p:attrName>style.visibility</p:attrName>
                                        </p:attrNameLst>
                                      </p:cBhvr>
                                      <p:to>
                                        <p:strVal val="visible"/>
                                      </p:to>
                                    </p:set>
                                    <p:animEffect transition="in" filter="wipe(down)">
                                      <p:cBhvr>
                                        <p:cTn id="343" dur="580">
                                          <p:stCondLst>
                                            <p:cond delay="0"/>
                                          </p:stCondLst>
                                        </p:cTn>
                                        <p:tgtEl>
                                          <p:spTgt spid="4102">
                                            <p:txEl>
                                              <p:pRg st="21" end="21"/>
                                            </p:txEl>
                                          </p:spTgt>
                                        </p:tgtEl>
                                      </p:cBhvr>
                                    </p:animEffect>
                                    <p:anim calcmode="lin" valueType="num">
                                      <p:cBhvr>
                                        <p:cTn id="344" dur="1822" tmFilter="0,0; 0.14,0.36; 0.43,0.73; 0.71,0.91; 1.0,1.0">
                                          <p:stCondLst>
                                            <p:cond delay="0"/>
                                          </p:stCondLst>
                                        </p:cTn>
                                        <p:tgtEl>
                                          <p:spTgt spid="4102">
                                            <p:txEl>
                                              <p:pRg st="21" end="21"/>
                                            </p:txEl>
                                          </p:spTgt>
                                        </p:tgtEl>
                                        <p:attrNameLst>
                                          <p:attrName>ppt_x</p:attrName>
                                        </p:attrNameLst>
                                      </p:cBhvr>
                                      <p:tavLst>
                                        <p:tav tm="0">
                                          <p:val>
                                            <p:strVal val="#ppt_x-0.25"/>
                                          </p:val>
                                        </p:tav>
                                        <p:tav tm="100000">
                                          <p:val>
                                            <p:strVal val="#ppt_x"/>
                                          </p:val>
                                        </p:tav>
                                      </p:tavLst>
                                    </p:anim>
                                    <p:anim calcmode="lin" valueType="num">
                                      <p:cBhvr>
                                        <p:cTn id="345" dur="664" tmFilter="0.0,0.0; 0.25,0.07; 0.50,0.2; 0.75,0.467; 1.0,1.0">
                                          <p:stCondLst>
                                            <p:cond delay="0"/>
                                          </p:stCondLst>
                                        </p:cTn>
                                        <p:tgtEl>
                                          <p:spTgt spid="4102">
                                            <p:txEl>
                                              <p:pRg st="21" end="21"/>
                                            </p:txEl>
                                          </p:spTgt>
                                        </p:tgtEl>
                                        <p:attrNameLst>
                                          <p:attrName>ppt_y</p:attrName>
                                        </p:attrNameLst>
                                      </p:cBhvr>
                                      <p:tavLst>
                                        <p:tav tm="0" fmla="#ppt_y-sin(pi*$)/3">
                                          <p:val>
                                            <p:fltVal val="0.5"/>
                                          </p:val>
                                        </p:tav>
                                        <p:tav tm="100000">
                                          <p:val>
                                            <p:fltVal val="1"/>
                                          </p:val>
                                        </p:tav>
                                      </p:tavLst>
                                    </p:anim>
                                    <p:anim calcmode="lin" valueType="num">
                                      <p:cBhvr>
                                        <p:cTn id="346" dur="664" tmFilter="0, 0; 0.125,0.2665; 0.25,0.4; 0.375,0.465; 0.5,0.5;  0.625,0.535; 0.75,0.6; 0.875,0.7335; 1,1">
                                          <p:stCondLst>
                                            <p:cond delay="664"/>
                                          </p:stCondLst>
                                        </p:cTn>
                                        <p:tgtEl>
                                          <p:spTgt spid="4102">
                                            <p:txEl>
                                              <p:pRg st="21" end="21"/>
                                            </p:txEl>
                                          </p:spTgt>
                                        </p:tgtEl>
                                        <p:attrNameLst>
                                          <p:attrName>ppt_y</p:attrName>
                                        </p:attrNameLst>
                                      </p:cBhvr>
                                      <p:tavLst>
                                        <p:tav tm="0" fmla="#ppt_y-sin(pi*$)/9">
                                          <p:val>
                                            <p:fltVal val="0"/>
                                          </p:val>
                                        </p:tav>
                                        <p:tav tm="100000">
                                          <p:val>
                                            <p:fltVal val="1"/>
                                          </p:val>
                                        </p:tav>
                                      </p:tavLst>
                                    </p:anim>
                                    <p:anim calcmode="lin" valueType="num">
                                      <p:cBhvr>
                                        <p:cTn id="347" dur="332" tmFilter="0, 0; 0.125,0.2665; 0.25,0.4; 0.375,0.465; 0.5,0.5;  0.625,0.535; 0.75,0.6; 0.875,0.7335; 1,1">
                                          <p:stCondLst>
                                            <p:cond delay="1324"/>
                                          </p:stCondLst>
                                        </p:cTn>
                                        <p:tgtEl>
                                          <p:spTgt spid="4102">
                                            <p:txEl>
                                              <p:pRg st="21" end="21"/>
                                            </p:txEl>
                                          </p:spTgt>
                                        </p:tgtEl>
                                        <p:attrNameLst>
                                          <p:attrName>ppt_y</p:attrName>
                                        </p:attrNameLst>
                                      </p:cBhvr>
                                      <p:tavLst>
                                        <p:tav tm="0" fmla="#ppt_y-sin(pi*$)/27">
                                          <p:val>
                                            <p:fltVal val="0"/>
                                          </p:val>
                                        </p:tav>
                                        <p:tav tm="100000">
                                          <p:val>
                                            <p:fltVal val="1"/>
                                          </p:val>
                                        </p:tav>
                                      </p:tavLst>
                                    </p:anim>
                                    <p:anim calcmode="lin" valueType="num">
                                      <p:cBhvr>
                                        <p:cTn id="348" dur="164" tmFilter="0, 0; 0.125,0.2665; 0.25,0.4; 0.375,0.465; 0.5,0.5;  0.625,0.535; 0.75,0.6; 0.875,0.7335; 1,1">
                                          <p:stCondLst>
                                            <p:cond delay="1656"/>
                                          </p:stCondLst>
                                        </p:cTn>
                                        <p:tgtEl>
                                          <p:spTgt spid="4102">
                                            <p:txEl>
                                              <p:pRg st="21" end="21"/>
                                            </p:txEl>
                                          </p:spTgt>
                                        </p:tgtEl>
                                        <p:attrNameLst>
                                          <p:attrName>ppt_y</p:attrName>
                                        </p:attrNameLst>
                                      </p:cBhvr>
                                      <p:tavLst>
                                        <p:tav tm="0" fmla="#ppt_y-sin(pi*$)/81">
                                          <p:val>
                                            <p:fltVal val="0"/>
                                          </p:val>
                                        </p:tav>
                                        <p:tav tm="100000">
                                          <p:val>
                                            <p:fltVal val="1"/>
                                          </p:val>
                                        </p:tav>
                                      </p:tavLst>
                                    </p:anim>
                                    <p:animScale>
                                      <p:cBhvr>
                                        <p:cTn id="349" dur="26">
                                          <p:stCondLst>
                                            <p:cond delay="650"/>
                                          </p:stCondLst>
                                        </p:cTn>
                                        <p:tgtEl>
                                          <p:spTgt spid="4102">
                                            <p:txEl>
                                              <p:pRg st="21" end="21"/>
                                            </p:txEl>
                                          </p:spTgt>
                                        </p:tgtEl>
                                      </p:cBhvr>
                                      <p:to x="100000" y="60000"/>
                                    </p:animScale>
                                    <p:animScale>
                                      <p:cBhvr>
                                        <p:cTn id="350" dur="166" decel="50000">
                                          <p:stCondLst>
                                            <p:cond delay="676"/>
                                          </p:stCondLst>
                                        </p:cTn>
                                        <p:tgtEl>
                                          <p:spTgt spid="4102">
                                            <p:txEl>
                                              <p:pRg st="21" end="21"/>
                                            </p:txEl>
                                          </p:spTgt>
                                        </p:tgtEl>
                                      </p:cBhvr>
                                      <p:to x="100000" y="100000"/>
                                    </p:animScale>
                                    <p:animScale>
                                      <p:cBhvr>
                                        <p:cTn id="351" dur="26">
                                          <p:stCondLst>
                                            <p:cond delay="1312"/>
                                          </p:stCondLst>
                                        </p:cTn>
                                        <p:tgtEl>
                                          <p:spTgt spid="4102">
                                            <p:txEl>
                                              <p:pRg st="21" end="21"/>
                                            </p:txEl>
                                          </p:spTgt>
                                        </p:tgtEl>
                                      </p:cBhvr>
                                      <p:to x="100000" y="80000"/>
                                    </p:animScale>
                                    <p:animScale>
                                      <p:cBhvr>
                                        <p:cTn id="352" dur="166" decel="50000">
                                          <p:stCondLst>
                                            <p:cond delay="1338"/>
                                          </p:stCondLst>
                                        </p:cTn>
                                        <p:tgtEl>
                                          <p:spTgt spid="4102">
                                            <p:txEl>
                                              <p:pRg st="21" end="21"/>
                                            </p:txEl>
                                          </p:spTgt>
                                        </p:tgtEl>
                                      </p:cBhvr>
                                      <p:to x="100000" y="100000"/>
                                    </p:animScale>
                                    <p:animScale>
                                      <p:cBhvr>
                                        <p:cTn id="353" dur="26">
                                          <p:stCondLst>
                                            <p:cond delay="1642"/>
                                          </p:stCondLst>
                                        </p:cTn>
                                        <p:tgtEl>
                                          <p:spTgt spid="4102">
                                            <p:txEl>
                                              <p:pRg st="21" end="21"/>
                                            </p:txEl>
                                          </p:spTgt>
                                        </p:tgtEl>
                                      </p:cBhvr>
                                      <p:to x="100000" y="90000"/>
                                    </p:animScale>
                                    <p:animScale>
                                      <p:cBhvr>
                                        <p:cTn id="354" dur="166" decel="50000">
                                          <p:stCondLst>
                                            <p:cond delay="1668"/>
                                          </p:stCondLst>
                                        </p:cTn>
                                        <p:tgtEl>
                                          <p:spTgt spid="4102">
                                            <p:txEl>
                                              <p:pRg st="21" end="21"/>
                                            </p:txEl>
                                          </p:spTgt>
                                        </p:tgtEl>
                                      </p:cBhvr>
                                      <p:to x="100000" y="100000"/>
                                    </p:animScale>
                                    <p:animScale>
                                      <p:cBhvr>
                                        <p:cTn id="355" dur="26">
                                          <p:stCondLst>
                                            <p:cond delay="1808"/>
                                          </p:stCondLst>
                                        </p:cTn>
                                        <p:tgtEl>
                                          <p:spTgt spid="4102">
                                            <p:txEl>
                                              <p:pRg st="21" end="21"/>
                                            </p:txEl>
                                          </p:spTgt>
                                        </p:tgtEl>
                                      </p:cBhvr>
                                      <p:to x="100000" y="95000"/>
                                    </p:animScale>
                                    <p:animScale>
                                      <p:cBhvr>
                                        <p:cTn id="356" dur="166" decel="50000">
                                          <p:stCondLst>
                                            <p:cond delay="1834"/>
                                          </p:stCondLst>
                                        </p:cTn>
                                        <p:tgtEl>
                                          <p:spTgt spid="4102">
                                            <p:txEl>
                                              <p:pRg st="21" end="2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mages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0" y="0"/>
            <a:ext cx="9144000" cy="745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u="sng">
                <a:solidFill>
                  <a:srgbClr val="0000CC"/>
                </a:solidFill>
              </a:rPr>
              <a:t>Các bước tiến hành </a:t>
            </a:r>
          </a:p>
          <a:p>
            <a:pPr eaLnBrk="1" hangingPunct="1"/>
            <a:r>
              <a:rPr lang="en-US" sz="1600" b="1" u="sng">
                <a:solidFill>
                  <a:srgbClr val="FF0000"/>
                </a:solidFill>
              </a:rPr>
              <a:t>1/ Ổn định tổ chức</a:t>
            </a:r>
            <a:r>
              <a:rPr lang="en-US" sz="1600"/>
              <a:t> </a:t>
            </a:r>
          </a:p>
          <a:p>
            <a:pPr eaLnBrk="1" hangingPunct="1"/>
            <a:r>
              <a:rPr lang="en-US" sz="1600">
                <a:solidFill>
                  <a:srgbClr val="6600FF"/>
                </a:solidFill>
              </a:rPr>
              <a:t>Đàm thoại với trẻ về mùa xuân, về vẻ đẹp của mùa xuân, thời tiết mùa xuân </a:t>
            </a:r>
          </a:p>
          <a:p>
            <a:pPr eaLnBrk="1" hangingPunct="1">
              <a:buFontTx/>
              <a:buChar char="-"/>
            </a:pPr>
            <a:r>
              <a:rPr lang="en-US" sz="1600">
                <a:solidFill>
                  <a:srgbClr val="6600FF"/>
                </a:solidFill>
              </a:rPr>
              <a:t>Cô và trẻ cùng hát bài hát: Mùa xuân đến rồi </a:t>
            </a:r>
          </a:p>
          <a:p>
            <a:pPr eaLnBrk="1" hangingPunct="1"/>
            <a:r>
              <a:rPr lang="en-US" sz="1600" b="1" u="sng">
                <a:solidFill>
                  <a:srgbClr val="FF0000"/>
                </a:solidFill>
              </a:rPr>
              <a:t>2/ Vào bài</a:t>
            </a:r>
            <a:r>
              <a:rPr lang="en-US" sz="1600" u="sng">
                <a:solidFill>
                  <a:srgbClr val="FF0000"/>
                </a:solidFill>
              </a:rPr>
              <a:t> :</a:t>
            </a:r>
          </a:p>
          <a:p>
            <a:pPr eaLnBrk="1" hangingPunct="1">
              <a:buFontTx/>
              <a:buChar char="-"/>
            </a:pPr>
            <a:r>
              <a:rPr lang="en-US" sz="1600">
                <a:solidFill>
                  <a:srgbClr val="6600FF"/>
                </a:solidFill>
              </a:rPr>
              <a:t>Cô giới thiệu tên bài thơ “ Mưa xuân”</a:t>
            </a:r>
          </a:p>
          <a:p>
            <a:pPr eaLnBrk="1" hangingPunct="1">
              <a:buFontTx/>
              <a:buChar char="-"/>
            </a:pPr>
            <a:r>
              <a:rPr lang="en-US" sz="1600">
                <a:solidFill>
                  <a:srgbClr val="6600FF"/>
                </a:solidFill>
              </a:rPr>
              <a:t>Cô đọc cho trẻ nghe lần 1 bằng giọng diễn cảm và một vài hành động minh họa</a:t>
            </a:r>
          </a:p>
          <a:p>
            <a:pPr eaLnBrk="1" hangingPunct="1"/>
            <a:r>
              <a:rPr lang="en-US" sz="1600">
                <a:solidFill>
                  <a:srgbClr val="6600FF"/>
                </a:solidFill>
              </a:rPr>
              <a:t>+ Hỏi trẻ tên bài thơ cô vừa đọc ?</a:t>
            </a:r>
          </a:p>
          <a:p>
            <a:pPr eaLnBrk="1" hangingPunct="1">
              <a:buFontTx/>
              <a:buChar char="-"/>
            </a:pPr>
            <a:r>
              <a:rPr lang="en-US" sz="1600">
                <a:solidFill>
                  <a:srgbClr val="6600FF"/>
                </a:solidFill>
              </a:rPr>
              <a:t>Đọc cho trẻ nghe lần 2 kết hợp với các hình ảnh trên slide về nội dung bài thơ </a:t>
            </a:r>
          </a:p>
          <a:p>
            <a:pPr eaLnBrk="1" hangingPunct="1"/>
            <a:r>
              <a:rPr lang="en-US" sz="1600">
                <a:solidFill>
                  <a:srgbClr val="6600FF"/>
                </a:solidFill>
              </a:rPr>
              <a:t>Đàm thoại giúp trẻ hiểu nội dung bài thơ </a:t>
            </a:r>
          </a:p>
          <a:p>
            <a:pPr eaLnBrk="1" hangingPunct="1"/>
            <a:r>
              <a:rPr lang="en-US" sz="1600">
                <a:solidFill>
                  <a:srgbClr val="6600FF"/>
                </a:solidFill>
              </a:rPr>
              <a:t>+ Bài thơ có tên là gì?</a:t>
            </a:r>
          </a:p>
          <a:p>
            <a:pPr eaLnBrk="1" hangingPunct="1"/>
            <a:r>
              <a:rPr lang="en-US" sz="1600">
                <a:solidFill>
                  <a:srgbClr val="6600FF"/>
                </a:solidFill>
              </a:rPr>
              <a:t>+ Bài thơ nói về gì?</a:t>
            </a:r>
          </a:p>
          <a:p>
            <a:pPr eaLnBrk="1" hangingPunct="1"/>
            <a:r>
              <a:rPr lang="en-US" sz="1600" b="1" i="1">
                <a:solidFill>
                  <a:srgbClr val="6600FF"/>
                </a:solidFill>
              </a:rPr>
              <a:t>“ Mưa xuân nhè nhẹ - trên mái tóc em”</a:t>
            </a:r>
          </a:p>
          <a:p>
            <a:pPr eaLnBrk="1" hangingPunct="1"/>
            <a:r>
              <a:rPr lang="en-US" sz="1600">
                <a:solidFill>
                  <a:srgbClr val="6600FF"/>
                </a:solidFill>
              </a:rPr>
              <a:t>GV giải thích từ “ Nhè nhẹ” sự nhẹ nhàng rơi của hạt mưa</a:t>
            </a:r>
          </a:p>
          <a:p>
            <a:pPr eaLnBrk="1" hangingPunct="1"/>
            <a:r>
              <a:rPr lang="en-US" sz="1600">
                <a:solidFill>
                  <a:srgbClr val="6600FF"/>
                </a:solidFill>
              </a:rPr>
              <a:t>+ Hạt mưa xuân trên mái tóc bé làm cho bé tưởng những hạt mưa là hạt gì?</a:t>
            </a:r>
          </a:p>
          <a:p>
            <a:pPr eaLnBrk="1" hangingPunct="1"/>
            <a:r>
              <a:rPr lang="en-US" sz="1600" b="1" i="1">
                <a:solidFill>
                  <a:srgbClr val="6600FF"/>
                </a:solidFill>
              </a:rPr>
              <a:t>“ Như hạt sương đêm – đậu trên cành lá”</a:t>
            </a:r>
          </a:p>
          <a:p>
            <a:pPr eaLnBrk="1" hangingPunct="1"/>
            <a:r>
              <a:rPr lang="en-US" sz="1600">
                <a:solidFill>
                  <a:srgbClr val="6600FF"/>
                </a:solidFill>
              </a:rPr>
              <a:t>GV giải thích từ “ nghiêng nghiêng”nói đến em bé đang nghiêng đầu về bên má</a:t>
            </a:r>
          </a:p>
          <a:p>
            <a:pPr eaLnBrk="1" hangingPunct="1"/>
            <a:r>
              <a:rPr lang="en-US" sz="1600">
                <a:solidFill>
                  <a:srgbClr val="6600FF"/>
                </a:solidFill>
              </a:rPr>
              <a:t>+ Khi chào đón những hạt mưa rơi cảm nhận của em bé về mùa xuân như thế nào?</a:t>
            </a:r>
          </a:p>
          <a:p>
            <a:pPr eaLnBrk="1" hangingPunct="1"/>
            <a:r>
              <a:rPr lang="en-US" sz="1600" b="1" i="1">
                <a:solidFill>
                  <a:srgbClr val="6600FF"/>
                </a:solidFill>
              </a:rPr>
              <a:t>“ Nghiêng nghiêng bên má-</a:t>
            </a:r>
            <a:r>
              <a:rPr lang="en-US" sz="1600">
                <a:solidFill>
                  <a:srgbClr val="6600FF"/>
                </a:solidFill>
              </a:rPr>
              <a:t> </a:t>
            </a:r>
            <a:r>
              <a:rPr lang="en-US" sz="1600" b="1" i="1">
                <a:solidFill>
                  <a:srgbClr val="6600FF"/>
                </a:solidFill>
              </a:rPr>
              <a:t>Chào đón mưa rơi – Em ngẩng nhìn trời – xuân sang đẹp quá”</a:t>
            </a:r>
          </a:p>
          <a:p>
            <a:pPr eaLnBrk="1" hangingPunct="1"/>
            <a:r>
              <a:rPr lang="en-US" sz="1600">
                <a:solidFill>
                  <a:srgbClr val="6600FF"/>
                </a:solidFill>
              </a:rPr>
              <a:t>ND bài thơ:thơ:Bài thơ nói về vẻ đẹp của những hạt mưa xuân, những hạt</a:t>
            </a:r>
          </a:p>
          <a:p>
            <a:pPr eaLnBrk="1" hangingPunct="1"/>
            <a:r>
              <a:rPr lang="en-US" sz="1600">
                <a:solidFill>
                  <a:srgbClr val="6600FF"/>
                </a:solidFill>
              </a:rPr>
              <a:t> mưa rơi nhẹ trên mái tóc em như những giọt sương trên cành lá. Thông qua bài thơ </a:t>
            </a:r>
          </a:p>
          <a:p>
            <a:pPr eaLnBrk="1" hangingPunct="1"/>
            <a:r>
              <a:rPr lang="en-US" sz="1600">
                <a:solidFill>
                  <a:srgbClr val="6600FF"/>
                </a:solidFill>
              </a:rPr>
              <a:t>muốn nói về niềm vui của bạn nhỏ khi mùa xuân đến </a:t>
            </a:r>
          </a:p>
          <a:p>
            <a:pPr eaLnBrk="1" hangingPunct="1">
              <a:buFontTx/>
              <a:buChar char="-"/>
            </a:pPr>
            <a:r>
              <a:rPr lang="en-US" sz="1600">
                <a:solidFill>
                  <a:srgbClr val="6600FF"/>
                </a:solidFill>
              </a:rPr>
              <a:t>Cảm nhận của trẻ khi đọc bài thơ </a:t>
            </a:r>
          </a:p>
          <a:p>
            <a:pPr eaLnBrk="1" hangingPunct="1">
              <a:buFontTx/>
              <a:buChar char="-"/>
            </a:pPr>
            <a:r>
              <a:rPr lang="en-US" sz="1600">
                <a:solidFill>
                  <a:srgbClr val="6600FF"/>
                </a:solidFill>
              </a:rPr>
              <a:t> GV đọc lại bài thơ lần 3 </a:t>
            </a:r>
          </a:p>
          <a:p>
            <a:pPr eaLnBrk="1" hangingPunct="1">
              <a:buFontTx/>
              <a:buChar char="-"/>
            </a:pPr>
            <a:r>
              <a:rPr lang="en-US" sz="1600">
                <a:solidFill>
                  <a:srgbClr val="6600FF"/>
                </a:solidFill>
              </a:rPr>
              <a:t>Trẻ đọc thơ : cả lớp đọc 2 làn; nhóm đọc thơ (3 nhóm); cá nhân trẻ đọc </a:t>
            </a:r>
          </a:p>
          <a:p>
            <a:pPr eaLnBrk="1" hangingPunct="1"/>
            <a:r>
              <a:rPr lang="en-US" sz="1600" b="1" u="sng">
                <a:solidFill>
                  <a:srgbClr val="FF0000"/>
                </a:solidFill>
              </a:rPr>
              <a:t>3/ Kết thúc</a:t>
            </a:r>
            <a:r>
              <a:rPr lang="en-US" sz="1600"/>
              <a:t> : </a:t>
            </a:r>
            <a:r>
              <a:rPr lang="en-US" sz="1600">
                <a:solidFill>
                  <a:srgbClr val="6600FF"/>
                </a:solidFill>
              </a:rPr>
              <a:t>Cô và trẻ cùng chơi trò chơi “ Trồng nụ trồng hoa”</a:t>
            </a:r>
          </a:p>
          <a:p>
            <a:pPr eaLnBrk="1" hangingPunct="1"/>
            <a:endParaRPr lang="en-US" sz="1600">
              <a:solidFill>
                <a:srgbClr val="6600FF"/>
              </a:solidFill>
            </a:endParaRPr>
          </a:p>
          <a:p>
            <a:pPr eaLnBrk="1" hangingPunct="1"/>
            <a:endParaRPr lang="en-US" sz="1600"/>
          </a:p>
          <a:p>
            <a:pPr eaLnBrk="1" hangingPunct="1"/>
            <a:endParaRPr lang="en-US" sz="1600"/>
          </a:p>
          <a:p>
            <a:pPr eaLnBrk="1" hangingPunct="1"/>
            <a:endParaRPr lang="en-US"/>
          </a:p>
        </p:txBody>
      </p:sp>
    </p:spTree>
    <p:extLst>
      <p:ext uri="{BB962C8B-B14F-4D97-AF65-F5344CB8AC3E}">
        <p14:creationId xmlns:p14="http://schemas.microsoft.com/office/powerpoint/2010/main" val="3688029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Effect transition="in" filter="fade">
                                      <p:cBhvr>
                                        <p:cTn id="12" dur="1000"/>
                                        <p:tgtEl>
                                          <p:spTgt spid="5125">
                                            <p:txEl>
                                              <p:pRg st="1" end="1"/>
                                            </p:txEl>
                                          </p:spTgt>
                                        </p:tgtEl>
                                      </p:cBhvr>
                                    </p:animEffect>
                                    <p:anim calcmode="lin" valueType="num">
                                      <p:cBhvr>
                                        <p:cTn id="13" dur="1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Effect transition="in" filter="fade">
                                      <p:cBhvr>
                                        <p:cTn id="17" dur="1000"/>
                                        <p:tgtEl>
                                          <p:spTgt spid="5125">
                                            <p:txEl>
                                              <p:pRg st="2" end="2"/>
                                            </p:txEl>
                                          </p:spTgt>
                                        </p:tgtEl>
                                      </p:cBhvr>
                                    </p:animEffect>
                                    <p:anim calcmode="lin" valueType="num">
                                      <p:cBhvr>
                                        <p:cTn id="18"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125">
                                            <p:txEl>
                                              <p:pRg st="3" end="3"/>
                                            </p:txEl>
                                          </p:spTgt>
                                        </p:tgtEl>
                                        <p:attrNameLst>
                                          <p:attrName>style.visibility</p:attrName>
                                        </p:attrNameLst>
                                      </p:cBhvr>
                                      <p:to>
                                        <p:strVal val="visible"/>
                                      </p:to>
                                    </p:set>
                                    <p:animEffect transition="in" filter="fade">
                                      <p:cBhvr>
                                        <p:cTn id="22" dur="1000"/>
                                        <p:tgtEl>
                                          <p:spTgt spid="5125">
                                            <p:txEl>
                                              <p:pRg st="3" end="3"/>
                                            </p:txEl>
                                          </p:spTgt>
                                        </p:tgtEl>
                                      </p:cBhvr>
                                    </p:animEffect>
                                    <p:anim calcmode="lin" valueType="num">
                                      <p:cBhvr>
                                        <p:cTn id="23"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125">
                                            <p:txEl>
                                              <p:pRg st="4" end="4"/>
                                            </p:txEl>
                                          </p:spTgt>
                                        </p:tgtEl>
                                        <p:attrNameLst>
                                          <p:attrName>style.visibility</p:attrName>
                                        </p:attrNameLst>
                                      </p:cBhvr>
                                      <p:to>
                                        <p:strVal val="visible"/>
                                      </p:to>
                                    </p:set>
                                    <p:animEffect transition="in" filter="fade">
                                      <p:cBhvr>
                                        <p:cTn id="27" dur="1000"/>
                                        <p:tgtEl>
                                          <p:spTgt spid="5125">
                                            <p:txEl>
                                              <p:pRg st="4" end="4"/>
                                            </p:txEl>
                                          </p:spTgt>
                                        </p:tgtEl>
                                      </p:cBhvr>
                                    </p:animEffect>
                                    <p:anim calcmode="lin" valueType="num">
                                      <p:cBhvr>
                                        <p:cTn id="28" dur="1000" fill="hold"/>
                                        <p:tgtEl>
                                          <p:spTgt spid="512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25">
                                            <p:txEl>
                                              <p:pRg st="5" end="5"/>
                                            </p:txEl>
                                          </p:spTgt>
                                        </p:tgtEl>
                                        <p:attrNameLst>
                                          <p:attrName>style.visibility</p:attrName>
                                        </p:attrNameLst>
                                      </p:cBhvr>
                                      <p:to>
                                        <p:strVal val="visible"/>
                                      </p:to>
                                    </p:set>
                                    <p:animEffect transition="in" filter="fade">
                                      <p:cBhvr>
                                        <p:cTn id="32" dur="1000"/>
                                        <p:tgtEl>
                                          <p:spTgt spid="5125">
                                            <p:txEl>
                                              <p:pRg st="5" end="5"/>
                                            </p:txEl>
                                          </p:spTgt>
                                        </p:tgtEl>
                                      </p:cBhvr>
                                    </p:animEffect>
                                    <p:anim calcmode="lin" valueType="num">
                                      <p:cBhvr>
                                        <p:cTn id="33" dur="1000" fill="hold"/>
                                        <p:tgtEl>
                                          <p:spTgt spid="512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125">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125">
                                            <p:txEl>
                                              <p:pRg st="6" end="6"/>
                                            </p:txEl>
                                          </p:spTgt>
                                        </p:tgtEl>
                                        <p:attrNameLst>
                                          <p:attrName>style.visibility</p:attrName>
                                        </p:attrNameLst>
                                      </p:cBhvr>
                                      <p:to>
                                        <p:strVal val="visible"/>
                                      </p:to>
                                    </p:set>
                                    <p:animEffect transition="in" filter="fade">
                                      <p:cBhvr>
                                        <p:cTn id="37" dur="1000"/>
                                        <p:tgtEl>
                                          <p:spTgt spid="5125">
                                            <p:txEl>
                                              <p:pRg st="6" end="6"/>
                                            </p:txEl>
                                          </p:spTgt>
                                        </p:tgtEl>
                                      </p:cBhvr>
                                    </p:animEffect>
                                    <p:anim calcmode="lin" valueType="num">
                                      <p:cBhvr>
                                        <p:cTn id="38" dur="1000" fill="hold"/>
                                        <p:tgtEl>
                                          <p:spTgt spid="512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125">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125">
                                            <p:txEl>
                                              <p:pRg st="7" end="7"/>
                                            </p:txEl>
                                          </p:spTgt>
                                        </p:tgtEl>
                                        <p:attrNameLst>
                                          <p:attrName>style.visibility</p:attrName>
                                        </p:attrNameLst>
                                      </p:cBhvr>
                                      <p:to>
                                        <p:strVal val="visible"/>
                                      </p:to>
                                    </p:set>
                                    <p:animEffect transition="in" filter="fade">
                                      <p:cBhvr>
                                        <p:cTn id="42" dur="1000"/>
                                        <p:tgtEl>
                                          <p:spTgt spid="5125">
                                            <p:txEl>
                                              <p:pRg st="7" end="7"/>
                                            </p:txEl>
                                          </p:spTgt>
                                        </p:tgtEl>
                                      </p:cBhvr>
                                    </p:animEffect>
                                    <p:anim calcmode="lin" valueType="num">
                                      <p:cBhvr>
                                        <p:cTn id="43" dur="1000" fill="hold"/>
                                        <p:tgtEl>
                                          <p:spTgt spid="512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125">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125">
                                            <p:txEl>
                                              <p:pRg st="8" end="8"/>
                                            </p:txEl>
                                          </p:spTgt>
                                        </p:tgtEl>
                                        <p:attrNameLst>
                                          <p:attrName>style.visibility</p:attrName>
                                        </p:attrNameLst>
                                      </p:cBhvr>
                                      <p:to>
                                        <p:strVal val="visible"/>
                                      </p:to>
                                    </p:set>
                                    <p:animEffect transition="in" filter="fade">
                                      <p:cBhvr>
                                        <p:cTn id="47" dur="1000"/>
                                        <p:tgtEl>
                                          <p:spTgt spid="5125">
                                            <p:txEl>
                                              <p:pRg st="8" end="8"/>
                                            </p:txEl>
                                          </p:spTgt>
                                        </p:tgtEl>
                                      </p:cBhvr>
                                    </p:animEffect>
                                    <p:anim calcmode="lin" valueType="num">
                                      <p:cBhvr>
                                        <p:cTn id="48" dur="1000" fill="hold"/>
                                        <p:tgtEl>
                                          <p:spTgt spid="5125">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5125">
                                            <p:txEl>
                                              <p:pRg st="8" end="8"/>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125">
                                            <p:txEl>
                                              <p:pRg st="9" end="9"/>
                                            </p:txEl>
                                          </p:spTgt>
                                        </p:tgtEl>
                                        <p:attrNameLst>
                                          <p:attrName>style.visibility</p:attrName>
                                        </p:attrNameLst>
                                      </p:cBhvr>
                                      <p:to>
                                        <p:strVal val="visible"/>
                                      </p:to>
                                    </p:set>
                                    <p:animEffect transition="in" filter="fade">
                                      <p:cBhvr>
                                        <p:cTn id="52" dur="1000"/>
                                        <p:tgtEl>
                                          <p:spTgt spid="5125">
                                            <p:txEl>
                                              <p:pRg st="9" end="9"/>
                                            </p:txEl>
                                          </p:spTgt>
                                        </p:tgtEl>
                                      </p:cBhvr>
                                    </p:animEffect>
                                    <p:anim calcmode="lin" valueType="num">
                                      <p:cBhvr>
                                        <p:cTn id="53" dur="1000" fill="hold"/>
                                        <p:tgtEl>
                                          <p:spTgt spid="5125">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5125">
                                            <p:txEl>
                                              <p:pRg st="9" end="9"/>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5125">
                                            <p:txEl>
                                              <p:pRg st="10" end="10"/>
                                            </p:txEl>
                                          </p:spTgt>
                                        </p:tgtEl>
                                        <p:attrNameLst>
                                          <p:attrName>style.visibility</p:attrName>
                                        </p:attrNameLst>
                                      </p:cBhvr>
                                      <p:to>
                                        <p:strVal val="visible"/>
                                      </p:to>
                                    </p:set>
                                    <p:animEffect transition="in" filter="fade">
                                      <p:cBhvr>
                                        <p:cTn id="57" dur="1000"/>
                                        <p:tgtEl>
                                          <p:spTgt spid="5125">
                                            <p:txEl>
                                              <p:pRg st="10" end="10"/>
                                            </p:txEl>
                                          </p:spTgt>
                                        </p:tgtEl>
                                      </p:cBhvr>
                                    </p:animEffect>
                                    <p:anim calcmode="lin" valueType="num">
                                      <p:cBhvr>
                                        <p:cTn id="58" dur="1000" fill="hold"/>
                                        <p:tgtEl>
                                          <p:spTgt spid="5125">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5125">
                                            <p:txEl>
                                              <p:pRg st="10" end="10"/>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5125">
                                            <p:txEl>
                                              <p:pRg st="11" end="11"/>
                                            </p:txEl>
                                          </p:spTgt>
                                        </p:tgtEl>
                                        <p:attrNameLst>
                                          <p:attrName>style.visibility</p:attrName>
                                        </p:attrNameLst>
                                      </p:cBhvr>
                                      <p:to>
                                        <p:strVal val="visible"/>
                                      </p:to>
                                    </p:set>
                                    <p:animEffect transition="in" filter="fade">
                                      <p:cBhvr>
                                        <p:cTn id="62" dur="1000"/>
                                        <p:tgtEl>
                                          <p:spTgt spid="5125">
                                            <p:txEl>
                                              <p:pRg st="11" end="11"/>
                                            </p:txEl>
                                          </p:spTgt>
                                        </p:tgtEl>
                                      </p:cBhvr>
                                    </p:animEffect>
                                    <p:anim calcmode="lin" valueType="num">
                                      <p:cBhvr>
                                        <p:cTn id="63" dur="1000" fill="hold"/>
                                        <p:tgtEl>
                                          <p:spTgt spid="5125">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5125">
                                            <p:txEl>
                                              <p:pRg st="11" end="11"/>
                                            </p:txEl>
                                          </p:spTgt>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5125">
                                            <p:txEl>
                                              <p:pRg st="12" end="12"/>
                                            </p:txEl>
                                          </p:spTgt>
                                        </p:tgtEl>
                                        <p:attrNameLst>
                                          <p:attrName>style.visibility</p:attrName>
                                        </p:attrNameLst>
                                      </p:cBhvr>
                                      <p:to>
                                        <p:strVal val="visible"/>
                                      </p:to>
                                    </p:set>
                                    <p:animEffect transition="in" filter="fade">
                                      <p:cBhvr>
                                        <p:cTn id="67" dur="1000"/>
                                        <p:tgtEl>
                                          <p:spTgt spid="5125">
                                            <p:txEl>
                                              <p:pRg st="12" end="12"/>
                                            </p:txEl>
                                          </p:spTgt>
                                        </p:tgtEl>
                                      </p:cBhvr>
                                    </p:animEffect>
                                    <p:anim calcmode="lin" valueType="num">
                                      <p:cBhvr>
                                        <p:cTn id="68" dur="1000" fill="hold"/>
                                        <p:tgtEl>
                                          <p:spTgt spid="5125">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5125">
                                            <p:txEl>
                                              <p:pRg st="12" end="12"/>
                                            </p:txEl>
                                          </p:spTgt>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5125">
                                            <p:txEl>
                                              <p:pRg st="13" end="13"/>
                                            </p:txEl>
                                          </p:spTgt>
                                        </p:tgtEl>
                                        <p:attrNameLst>
                                          <p:attrName>style.visibility</p:attrName>
                                        </p:attrNameLst>
                                      </p:cBhvr>
                                      <p:to>
                                        <p:strVal val="visible"/>
                                      </p:to>
                                    </p:set>
                                    <p:animEffect transition="in" filter="fade">
                                      <p:cBhvr>
                                        <p:cTn id="72" dur="1000"/>
                                        <p:tgtEl>
                                          <p:spTgt spid="5125">
                                            <p:txEl>
                                              <p:pRg st="13" end="13"/>
                                            </p:txEl>
                                          </p:spTgt>
                                        </p:tgtEl>
                                      </p:cBhvr>
                                    </p:animEffect>
                                    <p:anim calcmode="lin" valueType="num">
                                      <p:cBhvr>
                                        <p:cTn id="73" dur="1000" fill="hold"/>
                                        <p:tgtEl>
                                          <p:spTgt spid="5125">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5125">
                                            <p:txEl>
                                              <p:pRg st="13" end="13"/>
                                            </p:txEl>
                                          </p:spTgt>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5125">
                                            <p:txEl>
                                              <p:pRg st="14" end="14"/>
                                            </p:txEl>
                                          </p:spTgt>
                                        </p:tgtEl>
                                        <p:attrNameLst>
                                          <p:attrName>style.visibility</p:attrName>
                                        </p:attrNameLst>
                                      </p:cBhvr>
                                      <p:to>
                                        <p:strVal val="visible"/>
                                      </p:to>
                                    </p:set>
                                    <p:animEffect transition="in" filter="fade">
                                      <p:cBhvr>
                                        <p:cTn id="77" dur="1000"/>
                                        <p:tgtEl>
                                          <p:spTgt spid="5125">
                                            <p:txEl>
                                              <p:pRg st="14" end="14"/>
                                            </p:txEl>
                                          </p:spTgt>
                                        </p:tgtEl>
                                      </p:cBhvr>
                                    </p:animEffect>
                                    <p:anim calcmode="lin" valueType="num">
                                      <p:cBhvr>
                                        <p:cTn id="78" dur="1000" fill="hold"/>
                                        <p:tgtEl>
                                          <p:spTgt spid="5125">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5125">
                                            <p:txEl>
                                              <p:pRg st="14" end="14"/>
                                            </p:txEl>
                                          </p:spTgt>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5125">
                                            <p:txEl>
                                              <p:pRg st="15" end="15"/>
                                            </p:txEl>
                                          </p:spTgt>
                                        </p:tgtEl>
                                        <p:attrNameLst>
                                          <p:attrName>style.visibility</p:attrName>
                                        </p:attrNameLst>
                                      </p:cBhvr>
                                      <p:to>
                                        <p:strVal val="visible"/>
                                      </p:to>
                                    </p:set>
                                    <p:animEffect transition="in" filter="fade">
                                      <p:cBhvr>
                                        <p:cTn id="82" dur="1000"/>
                                        <p:tgtEl>
                                          <p:spTgt spid="5125">
                                            <p:txEl>
                                              <p:pRg st="15" end="15"/>
                                            </p:txEl>
                                          </p:spTgt>
                                        </p:tgtEl>
                                      </p:cBhvr>
                                    </p:animEffect>
                                    <p:anim calcmode="lin" valueType="num">
                                      <p:cBhvr>
                                        <p:cTn id="83" dur="1000" fill="hold"/>
                                        <p:tgtEl>
                                          <p:spTgt spid="5125">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5125">
                                            <p:txEl>
                                              <p:pRg st="15" end="15"/>
                                            </p:txEl>
                                          </p:spTgt>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5125">
                                            <p:txEl>
                                              <p:pRg st="16" end="16"/>
                                            </p:txEl>
                                          </p:spTgt>
                                        </p:tgtEl>
                                        <p:attrNameLst>
                                          <p:attrName>style.visibility</p:attrName>
                                        </p:attrNameLst>
                                      </p:cBhvr>
                                      <p:to>
                                        <p:strVal val="visible"/>
                                      </p:to>
                                    </p:set>
                                    <p:animEffect transition="in" filter="fade">
                                      <p:cBhvr>
                                        <p:cTn id="87" dur="1000"/>
                                        <p:tgtEl>
                                          <p:spTgt spid="5125">
                                            <p:txEl>
                                              <p:pRg st="16" end="16"/>
                                            </p:txEl>
                                          </p:spTgt>
                                        </p:tgtEl>
                                      </p:cBhvr>
                                    </p:animEffect>
                                    <p:anim calcmode="lin" valueType="num">
                                      <p:cBhvr>
                                        <p:cTn id="88" dur="1000" fill="hold"/>
                                        <p:tgtEl>
                                          <p:spTgt spid="5125">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5125">
                                            <p:txEl>
                                              <p:pRg st="16" end="16"/>
                                            </p:txEl>
                                          </p:spTgt>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5125">
                                            <p:txEl>
                                              <p:pRg st="17" end="17"/>
                                            </p:txEl>
                                          </p:spTgt>
                                        </p:tgtEl>
                                        <p:attrNameLst>
                                          <p:attrName>style.visibility</p:attrName>
                                        </p:attrNameLst>
                                      </p:cBhvr>
                                      <p:to>
                                        <p:strVal val="visible"/>
                                      </p:to>
                                    </p:set>
                                    <p:animEffect transition="in" filter="fade">
                                      <p:cBhvr>
                                        <p:cTn id="92" dur="1000"/>
                                        <p:tgtEl>
                                          <p:spTgt spid="5125">
                                            <p:txEl>
                                              <p:pRg st="17" end="17"/>
                                            </p:txEl>
                                          </p:spTgt>
                                        </p:tgtEl>
                                      </p:cBhvr>
                                    </p:animEffect>
                                    <p:anim calcmode="lin" valueType="num">
                                      <p:cBhvr>
                                        <p:cTn id="93" dur="1000" fill="hold"/>
                                        <p:tgtEl>
                                          <p:spTgt spid="5125">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5125">
                                            <p:txEl>
                                              <p:pRg st="17" end="17"/>
                                            </p:txEl>
                                          </p:spTgt>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5125">
                                            <p:txEl>
                                              <p:pRg st="18" end="18"/>
                                            </p:txEl>
                                          </p:spTgt>
                                        </p:tgtEl>
                                        <p:attrNameLst>
                                          <p:attrName>style.visibility</p:attrName>
                                        </p:attrNameLst>
                                      </p:cBhvr>
                                      <p:to>
                                        <p:strVal val="visible"/>
                                      </p:to>
                                    </p:set>
                                    <p:animEffect transition="in" filter="fade">
                                      <p:cBhvr>
                                        <p:cTn id="97" dur="1000"/>
                                        <p:tgtEl>
                                          <p:spTgt spid="5125">
                                            <p:txEl>
                                              <p:pRg st="18" end="18"/>
                                            </p:txEl>
                                          </p:spTgt>
                                        </p:tgtEl>
                                      </p:cBhvr>
                                    </p:animEffect>
                                    <p:anim calcmode="lin" valueType="num">
                                      <p:cBhvr>
                                        <p:cTn id="98" dur="1000" fill="hold"/>
                                        <p:tgtEl>
                                          <p:spTgt spid="5125">
                                            <p:txEl>
                                              <p:pRg st="18" end="18"/>
                                            </p:txEl>
                                          </p:spTgt>
                                        </p:tgtEl>
                                        <p:attrNameLst>
                                          <p:attrName>ppt_x</p:attrName>
                                        </p:attrNameLst>
                                      </p:cBhvr>
                                      <p:tavLst>
                                        <p:tav tm="0">
                                          <p:val>
                                            <p:strVal val="#ppt_x"/>
                                          </p:val>
                                        </p:tav>
                                        <p:tav tm="100000">
                                          <p:val>
                                            <p:strVal val="#ppt_x"/>
                                          </p:val>
                                        </p:tav>
                                      </p:tavLst>
                                    </p:anim>
                                    <p:anim calcmode="lin" valueType="num">
                                      <p:cBhvr>
                                        <p:cTn id="99" dur="1000" fill="hold"/>
                                        <p:tgtEl>
                                          <p:spTgt spid="5125">
                                            <p:txEl>
                                              <p:pRg st="18" end="18"/>
                                            </p:txEl>
                                          </p:spTgt>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5125">
                                            <p:txEl>
                                              <p:pRg st="19" end="19"/>
                                            </p:txEl>
                                          </p:spTgt>
                                        </p:tgtEl>
                                        <p:attrNameLst>
                                          <p:attrName>style.visibility</p:attrName>
                                        </p:attrNameLst>
                                      </p:cBhvr>
                                      <p:to>
                                        <p:strVal val="visible"/>
                                      </p:to>
                                    </p:set>
                                    <p:animEffect transition="in" filter="fade">
                                      <p:cBhvr>
                                        <p:cTn id="102" dur="1000"/>
                                        <p:tgtEl>
                                          <p:spTgt spid="5125">
                                            <p:txEl>
                                              <p:pRg st="19" end="19"/>
                                            </p:txEl>
                                          </p:spTgt>
                                        </p:tgtEl>
                                      </p:cBhvr>
                                    </p:animEffect>
                                    <p:anim calcmode="lin" valueType="num">
                                      <p:cBhvr>
                                        <p:cTn id="103" dur="1000" fill="hold"/>
                                        <p:tgtEl>
                                          <p:spTgt spid="5125">
                                            <p:txEl>
                                              <p:pRg st="19" end="19"/>
                                            </p:txEl>
                                          </p:spTgt>
                                        </p:tgtEl>
                                        <p:attrNameLst>
                                          <p:attrName>ppt_x</p:attrName>
                                        </p:attrNameLst>
                                      </p:cBhvr>
                                      <p:tavLst>
                                        <p:tav tm="0">
                                          <p:val>
                                            <p:strVal val="#ppt_x"/>
                                          </p:val>
                                        </p:tav>
                                        <p:tav tm="100000">
                                          <p:val>
                                            <p:strVal val="#ppt_x"/>
                                          </p:val>
                                        </p:tav>
                                      </p:tavLst>
                                    </p:anim>
                                    <p:anim calcmode="lin" valueType="num">
                                      <p:cBhvr>
                                        <p:cTn id="104" dur="1000" fill="hold"/>
                                        <p:tgtEl>
                                          <p:spTgt spid="5125">
                                            <p:txEl>
                                              <p:pRg st="19" end="19"/>
                                            </p:txEl>
                                          </p:spTgt>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5125">
                                            <p:txEl>
                                              <p:pRg st="20" end="20"/>
                                            </p:txEl>
                                          </p:spTgt>
                                        </p:tgtEl>
                                        <p:attrNameLst>
                                          <p:attrName>style.visibility</p:attrName>
                                        </p:attrNameLst>
                                      </p:cBhvr>
                                      <p:to>
                                        <p:strVal val="visible"/>
                                      </p:to>
                                    </p:set>
                                    <p:animEffect transition="in" filter="fade">
                                      <p:cBhvr>
                                        <p:cTn id="107" dur="1000"/>
                                        <p:tgtEl>
                                          <p:spTgt spid="5125">
                                            <p:txEl>
                                              <p:pRg st="20" end="20"/>
                                            </p:txEl>
                                          </p:spTgt>
                                        </p:tgtEl>
                                      </p:cBhvr>
                                    </p:animEffect>
                                    <p:anim calcmode="lin" valueType="num">
                                      <p:cBhvr>
                                        <p:cTn id="108" dur="1000" fill="hold"/>
                                        <p:tgtEl>
                                          <p:spTgt spid="5125">
                                            <p:txEl>
                                              <p:pRg st="20" end="20"/>
                                            </p:txEl>
                                          </p:spTgt>
                                        </p:tgtEl>
                                        <p:attrNameLst>
                                          <p:attrName>ppt_x</p:attrName>
                                        </p:attrNameLst>
                                      </p:cBhvr>
                                      <p:tavLst>
                                        <p:tav tm="0">
                                          <p:val>
                                            <p:strVal val="#ppt_x"/>
                                          </p:val>
                                        </p:tav>
                                        <p:tav tm="100000">
                                          <p:val>
                                            <p:strVal val="#ppt_x"/>
                                          </p:val>
                                        </p:tav>
                                      </p:tavLst>
                                    </p:anim>
                                    <p:anim calcmode="lin" valueType="num">
                                      <p:cBhvr>
                                        <p:cTn id="109" dur="1000" fill="hold"/>
                                        <p:tgtEl>
                                          <p:spTgt spid="5125">
                                            <p:txEl>
                                              <p:pRg st="20" end="20"/>
                                            </p:txEl>
                                          </p:spTgt>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5125">
                                            <p:txEl>
                                              <p:pRg st="21" end="21"/>
                                            </p:txEl>
                                          </p:spTgt>
                                        </p:tgtEl>
                                        <p:attrNameLst>
                                          <p:attrName>style.visibility</p:attrName>
                                        </p:attrNameLst>
                                      </p:cBhvr>
                                      <p:to>
                                        <p:strVal val="visible"/>
                                      </p:to>
                                    </p:set>
                                    <p:animEffect transition="in" filter="fade">
                                      <p:cBhvr>
                                        <p:cTn id="112" dur="1000"/>
                                        <p:tgtEl>
                                          <p:spTgt spid="5125">
                                            <p:txEl>
                                              <p:pRg st="21" end="21"/>
                                            </p:txEl>
                                          </p:spTgt>
                                        </p:tgtEl>
                                      </p:cBhvr>
                                    </p:animEffect>
                                    <p:anim calcmode="lin" valueType="num">
                                      <p:cBhvr>
                                        <p:cTn id="113" dur="1000" fill="hold"/>
                                        <p:tgtEl>
                                          <p:spTgt spid="5125">
                                            <p:txEl>
                                              <p:pRg st="21" end="21"/>
                                            </p:txEl>
                                          </p:spTgt>
                                        </p:tgtEl>
                                        <p:attrNameLst>
                                          <p:attrName>ppt_x</p:attrName>
                                        </p:attrNameLst>
                                      </p:cBhvr>
                                      <p:tavLst>
                                        <p:tav tm="0">
                                          <p:val>
                                            <p:strVal val="#ppt_x"/>
                                          </p:val>
                                        </p:tav>
                                        <p:tav tm="100000">
                                          <p:val>
                                            <p:strVal val="#ppt_x"/>
                                          </p:val>
                                        </p:tav>
                                      </p:tavLst>
                                    </p:anim>
                                    <p:anim calcmode="lin" valueType="num">
                                      <p:cBhvr>
                                        <p:cTn id="114" dur="1000" fill="hold"/>
                                        <p:tgtEl>
                                          <p:spTgt spid="5125">
                                            <p:txEl>
                                              <p:pRg st="21" end="21"/>
                                            </p:txEl>
                                          </p:spTgt>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5125">
                                            <p:txEl>
                                              <p:pRg st="22" end="22"/>
                                            </p:txEl>
                                          </p:spTgt>
                                        </p:tgtEl>
                                        <p:attrNameLst>
                                          <p:attrName>style.visibility</p:attrName>
                                        </p:attrNameLst>
                                      </p:cBhvr>
                                      <p:to>
                                        <p:strVal val="visible"/>
                                      </p:to>
                                    </p:set>
                                    <p:animEffect transition="in" filter="fade">
                                      <p:cBhvr>
                                        <p:cTn id="117" dur="1000"/>
                                        <p:tgtEl>
                                          <p:spTgt spid="5125">
                                            <p:txEl>
                                              <p:pRg st="22" end="22"/>
                                            </p:txEl>
                                          </p:spTgt>
                                        </p:tgtEl>
                                      </p:cBhvr>
                                    </p:animEffect>
                                    <p:anim calcmode="lin" valueType="num">
                                      <p:cBhvr>
                                        <p:cTn id="118" dur="1000" fill="hold"/>
                                        <p:tgtEl>
                                          <p:spTgt spid="5125">
                                            <p:txEl>
                                              <p:pRg st="22" end="22"/>
                                            </p:txEl>
                                          </p:spTgt>
                                        </p:tgtEl>
                                        <p:attrNameLst>
                                          <p:attrName>ppt_x</p:attrName>
                                        </p:attrNameLst>
                                      </p:cBhvr>
                                      <p:tavLst>
                                        <p:tav tm="0">
                                          <p:val>
                                            <p:strVal val="#ppt_x"/>
                                          </p:val>
                                        </p:tav>
                                        <p:tav tm="100000">
                                          <p:val>
                                            <p:strVal val="#ppt_x"/>
                                          </p:val>
                                        </p:tav>
                                      </p:tavLst>
                                    </p:anim>
                                    <p:anim calcmode="lin" valueType="num">
                                      <p:cBhvr>
                                        <p:cTn id="119" dur="1000" fill="hold"/>
                                        <p:tgtEl>
                                          <p:spTgt spid="5125">
                                            <p:txEl>
                                              <p:pRg st="22" end="22"/>
                                            </p:txEl>
                                          </p:spTgt>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5125">
                                            <p:txEl>
                                              <p:pRg st="23" end="23"/>
                                            </p:txEl>
                                          </p:spTgt>
                                        </p:tgtEl>
                                        <p:attrNameLst>
                                          <p:attrName>style.visibility</p:attrName>
                                        </p:attrNameLst>
                                      </p:cBhvr>
                                      <p:to>
                                        <p:strVal val="visible"/>
                                      </p:to>
                                    </p:set>
                                    <p:animEffect transition="in" filter="fade">
                                      <p:cBhvr>
                                        <p:cTn id="122" dur="1000"/>
                                        <p:tgtEl>
                                          <p:spTgt spid="5125">
                                            <p:txEl>
                                              <p:pRg st="23" end="23"/>
                                            </p:txEl>
                                          </p:spTgt>
                                        </p:tgtEl>
                                      </p:cBhvr>
                                    </p:animEffect>
                                    <p:anim calcmode="lin" valueType="num">
                                      <p:cBhvr>
                                        <p:cTn id="123" dur="1000" fill="hold"/>
                                        <p:tgtEl>
                                          <p:spTgt spid="5125">
                                            <p:txEl>
                                              <p:pRg st="23" end="23"/>
                                            </p:txEl>
                                          </p:spTgt>
                                        </p:tgtEl>
                                        <p:attrNameLst>
                                          <p:attrName>ppt_x</p:attrName>
                                        </p:attrNameLst>
                                      </p:cBhvr>
                                      <p:tavLst>
                                        <p:tav tm="0">
                                          <p:val>
                                            <p:strVal val="#ppt_x"/>
                                          </p:val>
                                        </p:tav>
                                        <p:tav tm="100000">
                                          <p:val>
                                            <p:strVal val="#ppt_x"/>
                                          </p:val>
                                        </p:tav>
                                      </p:tavLst>
                                    </p:anim>
                                    <p:anim calcmode="lin" valueType="num">
                                      <p:cBhvr>
                                        <p:cTn id="124" dur="1000" fill="hold"/>
                                        <p:tgtEl>
                                          <p:spTgt spid="5125">
                                            <p:txEl>
                                              <p:pRg st="23" end="23"/>
                                            </p:txEl>
                                          </p:spTgt>
                                        </p:tgtEl>
                                        <p:attrNameLst>
                                          <p:attrName>ppt_y</p:attrName>
                                        </p:attrNameLst>
                                      </p:cBhvr>
                                      <p:tavLst>
                                        <p:tav tm="0">
                                          <p:val>
                                            <p:strVal val="#ppt_y-.1"/>
                                          </p:val>
                                        </p:tav>
                                        <p:tav tm="100000">
                                          <p:val>
                                            <p:strVal val="#ppt_y"/>
                                          </p:val>
                                        </p:tav>
                                      </p:tavLst>
                                    </p:anim>
                                  </p:childTnLst>
                                </p:cTn>
                              </p:par>
                              <p:par>
                                <p:cTn id="125" presetID="47" presetClass="entr" presetSubtype="0" fill="hold" nodeType="withEffect">
                                  <p:stCondLst>
                                    <p:cond delay="0"/>
                                  </p:stCondLst>
                                  <p:childTnLst>
                                    <p:set>
                                      <p:cBhvr>
                                        <p:cTn id="126" dur="1" fill="hold">
                                          <p:stCondLst>
                                            <p:cond delay="0"/>
                                          </p:stCondLst>
                                        </p:cTn>
                                        <p:tgtEl>
                                          <p:spTgt spid="5125">
                                            <p:txEl>
                                              <p:pRg st="24" end="24"/>
                                            </p:txEl>
                                          </p:spTgt>
                                        </p:tgtEl>
                                        <p:attrNameLst>
                                          <p:attrName>style.visibility</p:attrName>
                                        </p:attrNameLst>
                                      </p:cBhvr>
                                      <p:to>
                                        <p:strVal val="visible"/>
                                      </p:to>
                                    </p:set>
                                    <p:animEffect transition="in" filter="fade">
                                      <p:cBhvr>
                                        <p:cTn id="127" dur="1000"/>
                                        <p:tgtEl>
                                          <p:spTgt spid="5125">
                                            <p:txEl>
                                              <p:pRg st="24" end="24"/>
                                            </p:txEl>
                                          </p:spTgt>
                                        </p:tgtEl>
                                      </p:cBhvr>
                                    </p:animEffect>
                                    <p:anim calcmode="lin" valueType="num">
                                      <p:cBhvr>
                                        <p:cTn id="128" dur="1000" fill="hold"/>
                                        <p:tgtEl>
                                          <p:spTgt spid="5125">
                                            <p:txEl>
                                              <p:pRg st="24" end="24"/>
                                            </p:txEl>
                                          </p:spTgt>
                                        </p:tgtEl>
                                        <p:attrNameLst>
                                          <p:attrName>ppt_x</p:attrName>
                                        </p:attrNameLst>
                                      </p:cBhvr>
                                      <p:tavLst>
                                        <p:tav tm="0">
                                          <p:val>
                                            <p:strVal val="#ppt_x"/>
                                          </p:val>
                                        </p:tav>
                                        <p:tav tm="100000">
                                          <p:val>
                                            <p:strVal val="#ppt_x"/>
                                          </p:val>
                                        </p:tav>
                                      </p:tavLst>
                                    </p:anim>
                                    <p:anim calcmode="lin" valueType="num">
                                      <p:cBhvr>
                                        <p:cTn id="129" dur="1000" fill="hold"/>
                                        <p:tgtEl>
                                          <p:spTgt spid="5125">
                                            <p:txEl>
                                              <p:pRg st="24" end="24"/>
                                            </p:txEl>
                                          </p:spTgt>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0"/>
                                  </p:stCondLst>
                                  <p:childTnLst>
                                    <p:set>
                                      <p:cBhvr>
                                        <p:cTn id="131" dur="1" fill="hold">
                                          <p:stCondLst>
                                            <p:cond delay="0"/>
                                          </p:stCondLst>
                                        </p:cTn>
                                        <p:tgtEl>
                                          <p:spTgt spid="5125">
                                            <p:txEl>
                                              <p:pRg st="25" end="25"/>
                                            </p:txEl>
                                          </p:spTgt>
                                        </p:tgtEl>
                                        <p:attrNameLst>
                                          <p:attrName>style.visibility</p:attrName>
                                        </p:attrNameLst>
                                      </p:cBhvr>
                                      <p:to>
                                        <p:strVal val="visible"/>
                                      </p:to>
                                    </p:set>
                                    <p:animEffect transition="in" filter="fade">
                                      <p:cBhvr>
                                        <p:cTn id="132" dur="1000"/>
                                        <p:tgtEl>
                                          <p:spTgt spid="5125">
                                            <p:txEl>
                                              <p:pRg st="25" end="25"/>
                                            </p:txEl>
                                          </p:spTgt>
                                        </p:tgtEl>
                                      </p:cBhvr>
                                    </p:animEffect>
                                    <p:anim calcmode="lin" valueType="num">
                                      <p:cBhvr>
                                        <p:cTn id="133" dur="1000" fill="hold"/>
                                        <p:tgtEl>
                                          <p:spTgt spid="5125">
                                            <p:txEl>
                                              <p:pRg st="25" end="25"/>
                                            </p:txEl>
                                          </p:spTgt>
                                        </p:tgtEl>
                                        <p:attrNameLst>
                                          <p:attrName>ppt_x</p:attrName>
                                        </p:attrNameLst>
                                      </p:cBhvr>
                                      <p:tavLst>
                                        <p:tav tm="0">
                                          <p:val>
                                            <p:strVal val="#ppt_x"/>
                                          </p:val>
                                        </p:tav>
                                        <p:tav tm="100000">
                                          <p:val>
                                            <p:strVal val="#ppt_x"/>
                                          </p:val>
                                        </p:tav>
                                      </p:tavLst>
                                    </p:anim>
                                    <p:anim calcmode="lin" valueType="num">
                                      <p:cBhvr>
                                        <p:cTn id="134" dur="1000" fill="hold"/>
                                        <p:tgtEl>
                                          <p:spTgt spid="5125">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762000" y="1219200"/>
            <a:ext cx="8185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b="1">
                <a:solidFill>
                  <a:srgbClr val="CC0000"/>
                </a:solidFill>
              </a:rPr>
              <a:t>Mình cùng ngắm mưa xuân</a:t>
            </a:r>
            <a:r>
              <a:rPr lang="en-US" b="1">
                <a:solidFill>
                  <a:srgbClr val="CC0000"/>
                </a:solidFill>
              </a:rPr>
              <a:t> </a:t>
            </a:r>
          </a:p>
        </p:txBody>
      </p:sp>
    </p:spTree>
    <p:extLst>
      <p:ext uri="{BB962C8B-B14F-4D97-AF65-F5344CB8AC3E}">
        <p14:creationId xmlns:p14="http://schemas.microsoft.com/office/powerpoint/2010/main" val="293178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38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446783759-m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12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838200" y="1447800"/>
            <a:ext cx="76819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b="1">
                <a:solidFill>
                  <a:srgbClr val="CC0000"/>
                </a:solidFill>
              </a:rPr>
              <a:t>Cùng nghe cô đọc thơ </a:t>
            </a:r>
          </a:p>
        </p:txBody>
      </p:sp>
    </p:spTree>
    <p:extLst>
      <p:ext uri="{BB962C8B-B14F-4D97-AF65-F5344CB8AC3E}">
        <p14:creationId xmlns:p14="http://schemas.microsoft.com/office/powerpoint/2010/main" val="95193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Baby-Hazel-First-Rai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2117725" y="4946650"/>
            <a:ext cx="45926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a:solidFill>
                  <a:srgbClr val="FF0000"/>
                </a:solidFill>
              </a:rPr>
              <a:t>Mưa xuân nhè nhẹ </a:t>
            </a:r>
          </a:p>
          <a:p>
            <a:pPr algn="ctr" eaLnBrk="1" hangingPunct="1"/>
            <a:r>
              <a:rPr lang="en-US" sz="4000">
                <a:solidFill>
                  <a:srgbClr val="FF0000"/>
                </a:solidFill>
              </a:rPr>
              <a:t>Trên mái tóc em</a:t>
            </a:r>
            <a:r>
              <a:rPr lang="en-US"/>
              <a:t> </a:t>
            </a:r>
          </a:p>
        </p:txBody>
      </p:sp>
    </p:spTree>
    <p:extLst>
      <p:ext uri="{BB962C8B-B14F-4D97-AF65-F5344CB8AC3E}">
        <p14:creationId xmlns:p14="http://schemas.microsoft.com/office/powerpoint/2010/main" val="427975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edge">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wedge">
                                      <p:cBhvr>
                                        <p:cTn id="12"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On-screen Show (4:3)</PresentationFormat>
  <Paragraphs>81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Unicode MS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Trang Nguyen</cp:lastModifiedBy>
  <cp:revision>2</cp:revision>
  <dcterms:created xsi:type="dcterms:W3CDTF">2021-09-02T03:02:56Z</dcterms:created>
  <dcterms:modified xsi:type="dcterms:W3CDTF">2024-03-16T11:27:53Z</dcterms:modified>
</cp:coreProperties>
</file>