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embeddedFontLst>
    <p:embeddedFont>
      <p:font typeface="Rockwell" panose="02060603020205020403" pitchFamily="18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60842-673F-49C8-8C6F-4BB60B293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D8E52-72E5-4C63-889C-0B5C93BD2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0CCAD-FC2C-4B28-9D74-3DE82299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D8B26-67C2-4CFE-9AEC-A80944D7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9FCB-1584-434B-B2C3-33C7D929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DEA0F-3A3B-4559-AE57-82703E37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D91FA-A0E2-4104-B601-0B55A2C97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4E4DB-C693-48B2-9312-0F772D7D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3EA72-EA18-4690-91E6-DE8F0716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46A42-CF33-471F-B350-E658105F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7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4DB05B-0231-4321-9293-A1626623E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CCC896-0E6A-4A7E-B2D8-624E2F219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D3405-A772-451F-9F24-9E63B824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DD8FA-6A87-4F44-A546-583C299D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F800B-1D77-40EF-AA67-E8F2A868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4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5747-B300-46DA-A2F7-1274155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68151-22ED-475E-8AA5-CCAE7DFF2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E8508-5948-4FDD-B593-F0AEBECD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776EE-CF07-47C0-9A3C-0ABBD56F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AC1D9-9A88-4603-B5C0-7668823E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5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1E91-3959-437A-8D2A-E3288DD1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E06D8-EA2F-454F-8161-E7D938592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23460-DB69-4D44-8DA2-CA335B5A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D67CA-6B75-47C7-8272-6D2E7418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73326-13C0-443B-BC74-A797EEE8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6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0A73C-2BAC-4F17-943F-DEE64089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9667C-56C2-4F46-BA9E-3025081C5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9FEC5-71B0-4795-A95C-5466AC7E6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1DA7B-9266-43C6-85A1-97E4B687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4F132-D04B-493A-9493-5C71F7B8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26A60-12D1-4CCB-A9F4-2D2359F0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6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DAC1-C8A2-4749-A665-EABF3DEA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83000-6FAB-41D9-93DA-253EB3EF6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AE721-59E3-4C9F-9C4F-38E07AA97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4487D-A6FD-4D52-8B93-C5A9AFB0C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5B17B-EAE8-4FFC-BBE3-FB894F826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B1E00-8904-4779-B0B0-F6B5F7FCA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B8A10-84E6-4C1F-B697-98F5DA94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A1D5B5-502B-4F36-A19D-81E24626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9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0C4DC-5EE2-4D5C-85BD-F2C421EE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0E322-9E70-4C81-9855-2055210D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45266-D050-465B-A2EA-01431F86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4A040-FF5A-4B6D-B5CF-67AA958A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0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56BFE-F91D-4AB8-B027-326575A6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DB6A2-E5D6-471B-8D1D-530E32AE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DD6F0-4310-40C7-AF86-47F859D7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6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80D2-5E53-4512-940D-E6256DD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D74C6-E6A4-42AC-BD14-D718A64D6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9E49E-ABBE-4B66-B8BD-FE948C6CB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89E8C-054A-4FFC-96AF-FDA23CCB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AA9E2-EFDB-41B2-BE4E-D86EFD3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E7424-2201-4313-A9A5-6B0FB27B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1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917B-5905-48F8-A538-ABB9AF1DE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4905F-3CF9-46BA-BF14-3EB9A3524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F42E2-B937-4B24-8A28-875A51522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656BD-8A8F-4358-A278-DE24F1113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13C99-AA49-49BA-8B86-E2AB38A4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4C3DF-C18B-4C93-A876-96D4F427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8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FA2CDA-CB44-4118-951B-4BA2BA895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F9A0D-D37B-4212-90CA-010B6309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B5D68-ABFC-4400-B438-F1FFDEBCD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E5BAA-6EB4-4D4F-A8B0-4E7241D4605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5820C-291A-4757-ADE2-D379519A6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2C59C-A3CE-4BE9-8057-12F3B8171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5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804A07-9780-4FFA-9123-652709A53E1F}"/>
              </a:ext>
            </a:extLst>
          </p:cNvPr>
          <p:cNvSpPr txBox="1"/>
          <p:nvPr/>
        </p:nvSpPr>
        <p:spPr>
          <a:xfrm>
            <a:off x="2413416" y="374754"/>
            <a:ext cx="869429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TRƯỜNG  MẦM </a:t>
            </a:r>
            <a:r>
              <a:rPr lang="en-US" sz="2800" b="1">
                <a:solidFill>
                  <a:srgbClr val="002060"/>
                </a:solidFill>
              </a:rPr>
              <a:t>NON HOA MỘC LAN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13DDF-906C-46D7-BFFF-E41B3E9BE332}"/>
              </a:ext>
            </a:extLst>
          </p:cNvPr>
          <p:cNvSpPr txBox="1"/>
          <p:nvPr/>
        </p:nvSpPr>
        <p:spPr>
          <a:xfrm>
            <a:off x="2922392" y="2653002"/>
            <a:ext cx="6715594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0070C0"/>
                </a:solidFill>
              </a:rPr>
              <a:t>LÀM QUEN VĂN HỌC</a:t>
            </a:r>
          </a:p>
          <a:p>
            <a:pPr algn="ctr">
              <a:lnSpc>
                <a:spcPct val="150000"/>
              </a:lnSpc>
            </a:pPr>
            <a:r>
              <a:rPr lang="en-US" sz="2000"/>
              <a:t>`</a:t>
            </a:r>
            <a:r>
              <a:rPr lang="en-US" sz="2800">
                <a:solidFill>
                  <a:srgbClr val="002060"/>
                </a:solidFill>
              </a:rPr>
              <a:t>( </a:t>
            </a:r>
            <a:r>
              <a:rPr lang="en-US" sz="2800" i="1" dirty="0" err="1">
                <a:solidFill>
                  <a:srgbClr val="002060"/>
                </a:solidFill>
              </a:rPr>
              <a:t>Trần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Đăng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Khoa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</a:rPr>
              <a:t>Lứa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tuổi</a:t>
            </a:r>
            <a:r>
              <a:rPr lang="en-US" sz="2800" b="1" dirty="0">
                <a:solidFill>
                  <a:srgbClr val="002060"/>
                </a:solidFill>
              </a:rPr>
              <a:t>: </a:t>
            </a:r>
            <a:r>
              <a:rPr lang="en-US" sz="2800" i="1" dirty="0" err="1">
                <a:solidFill>
                  <a:srgbClr val="002060"/>
                </a:solidFill>
              </a:rPr>
              <a:t>Mẫu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giáo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bé</a:t>
            </a:r>
            <a:endParaRPr lang="en-US" sz="2800" i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177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C91551-6630-4DE1-A095-14C752E17750}"/>
              </a:ext>
            </a:extLst>
          </p:cNvPr>
          <p:cNvSpPr/>
          <p:nvPr/>
        </p:nvSpPr>
        <p:spPr>
          <a:xfrm>
            <a:off x="7104446" y="-188529"/>
            <a:ext cx="5317726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Giáo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dục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Chơi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đoàn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kết,yêu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thương,giúp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đỡ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lẫn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nhau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…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170" name="Picture 2" descr="BÀI THƠ CÔ DẠY">
            <a:extLst>
              <a:ext uri="{FF2B5EF4-FFF2-40B4-BE49-F238E27FC236}">
                <a16:creationId xmlns:a16="http://schemas.microsoft.com/office/drawing/2014/main" id="{7AE163FF-0475-4DC4-9EE9-ADF5CA5B9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r="1" b="4507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47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anh mầm non">
            <a:extLst>
              <a:ext uri="{FF2B5EF4-FFF2-40B4-BE49-F238E27FC236}">
                <a16:creationId xmlns:a16="http://schemas.microsoft.com/office/drawing/2014/main" id="{6F724342-2EFC-4E90-8CFF-01FF96D15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C363CD-1A6F-467D-A900-CC0410F6816C}"/>
              </a:ext>
            </a:extLst>
          </p:cNvPr>
          <p:cNvSpPr/>
          <p:nvPr/>
        </p:nvSpPr>
        <p:spPr>
          <a:xfrm>
            <a:off x="7806559" y="3650778"/>
            <a:ext cx="43854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Trẻ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đọc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thơ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theo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hình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thức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C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ả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lớp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tổ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nhóm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cá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nhân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đọc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to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nhỏ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…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48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ải video nhạc Cháu Đi Mẫu Giáo mới">
            <a:extLst>
              <a:ext uri="{FF2B5EF4-FFF2-40B4-BE49-F238E27FC236}">
                <a16:creationId xmlns:a16="http://schemas.microsoft.com/office/drawing/2014/main" id="{95696F8D-79E4-44B0-BFA9-65A4A2C78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" r="1" b="5814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5DFDE0-462A-4C6D-81AF-F876B8B2E271}"/>
              </a:ext>
            </a:extLst>
          </p:cNvPr>
          <p:cNvSpPr/>
          <p:nvPr/>
        </p:nvSpPr>
        <p:spPr>
          <a:xfrm>
            <a:off x="1959834" y="18395"/>
            <a:ext cx="8757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Trẻ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“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mẫu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giáo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55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FBF448-D247-47BA-A579-90E54BE9CD4F}"/>
              </a:ext>
            </a:extLst>
          </p:cNvPr>
          <p:cNvSpPr/>
          <p:nvPr/>
        </p:nvSpPr>
        <p:spPr>
          <a:xfrm>
            <a:off x="1516637" y="119203"/>
            <a:ext cx="9158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cho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trẻ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xem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hình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ảnh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về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: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Tình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 descr="A picture containing child, little, indoor, boy&#10;&#10;Description automatically generated">
            <a:extLst>
              <a:ext uri="{FF2B5EF4-FFF2-40B4-BE49-F238E27FC236}">
                <a16:creationId xmlns:a16="http://schemas.microsoft.com/office/drawing/2014/main" id="{6FBFBC75-E068-4CC1-880F-696AAEDE7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962181"/>
            <a:ext cx="12192000" cy="59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1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3E10B8-7A5C-4E1D-BE92-AAA068608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46497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:a16="http://schemas.microsoft.com/office/drawing/2014/main" id="{81373F97-F7E7-4A04-B4C2-CA120D38D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6" y="632526"/>
            <a:ext cx="2389251" cy="3185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5C29AA3-A1AC-448F-A505-87CEAA1D9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7949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46497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child, indoor, table&#10;&#10;Description automatically generated">
            <a:extLst>
              <a:ext uri="{FF2B5EF4-FFF2-40B4-BE49-F238E27FC236}">
                <a16:creationId xmlns:a16="http://schemas.microsoft.com/office/drawing/2014/main" id="{BF0A44B4-3394-4B8A-8BA7-85B96BB21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69" y="670920"/>
            <a:ext cx="2333643" cy="31115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1C32068-6A8E-44A5-BE2D-65E7EC2D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hild, little, indoor, boy&#10;&#10;Description automatically generated">
            <a:extLst>
              <a:ext uri="{FF2B5EF4-FFF2-40B4-BE49-F238E27FC236}">
                <a16:creationId xmlns:a16="http://schemas.microsoft.com/office/drawing/2014/main" id="{8E246C94-3298-4D48-B217-59AD052E3D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6" y="4390753"/>
            <a:ext cx="2333643" cy="17502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3940A33-AE5F-4FC1-AFFF-1BC5DD32E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1827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tanding next to a dog&#10;&#10;Description automatically generated">
            <a:extLst>
              <a:ext uri="{FF2B5EF4-FFF2-40B4-BE49-F238E27FC236}">
                <a16:creationId xmlns:a16="http://schemas.microsoft.com/office/drawing/2014/main" id="{ACE70DBB-4B15-4A1E-8832-E360CD8244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69" y="4412052"/>
            <a:ext cx="2333643" cy="175023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310DD53-17D0-4A12-A0E2-72F33348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CF9316B7-B8B2-4724-8921-817838F877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99" y="635943"/>
            <a:ext cx="4191156" cy="55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6955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5C8961-953A-44F9-8B7A-49DBAFB7A47C}"/>
              </a:ext>
            </a:extLst>
          </p:cNvPr>
          <p:cNvSpPr/>
          <p:nvPr/>
        </p:nvSpPr>
        <p:spPr>
          <a:xfrm>
            <a:off x="0" y="1674674"/>
            <a:ext cx="44214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giới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thiệu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tên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thơ,tác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giả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diễn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cảm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thơ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Bài thơ bạn mới">
            <a:extLst>
              <a:ext uri="{FF2B5EF4-FFF2-40B4-BE49-F238E27FC236}">
                <a16:creationId xmlns:a16="http://schemas.microsoft.com/office/drawing/2014/main" id="{B5FA0DC7-45EB-4E21-8E01-4E0B7635E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 bwMode="auto">
          <a:xfrm>
            <a:off x="4302177" y="0"/>
            <a:ext cx="7889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ài thơ: Bạn mới - Trường Mầm Non Sông Xanh">
            <a:extLst>
              <a:ext uri="{FF2B5EF4-FFF2-40B4-BE49-F238E27FC236}">
                <a16:creationId xmlns:a16="http://schemas.microsoft.com/office/drawing/2014/main" id="{D62ECCD5-35D7-4CD7-8FA1-4F9FCAE3D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7" b="739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BE5019-0AD0-4AF8-B78A-328ECED28942}"/>
              </a:ext>
            </a:extLst>
          </p:cNvPr>
          <p:cNvSpPr/>
          <p:nvPr/>
        </p:nvSpPr>
        <p:spPr>
          <a:xfrm>
            <a:off x="7647589" y="3067964"/>
            <a:ext cx="43854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Bạn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mới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đến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trường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Hãy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còn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nhút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nhát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76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ight Triangle 7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THƠ: Bạn mới">
            <a:extLst>
              <a:ext uri="{FF2B5EF4-FFF2-40B4-BE49-F238E27FC236}">
                <a16:creationId xmlns:a16="http://schemas.microsoft.com/office/drawing/2014/main" id="{897E3D96-F14C-423D-9E1A-1A2DC756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425" y="772160"/>
            <a:ext cx="7471855" cy="544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9907F2-EF77-4A61-8DFF-2F9147D080F7}"/>
              </a:ext>
            </a:extLst>
          </p:cNvPr>
          <p:cNvSpPr/>
          <p:nvPr/>
        </p:nvSpPr>
        <p:spPr>
          <a:xfrm>
            <a:off x="8253280" y="1918024"/>
            <a:ext cx="34680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dạy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84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61115-AEF4-45B8-BA70-AAFB924BD416}"/>
              </a:ext>
            </a:extLst>
          </p:cNvPr>
          <p:cNvSpPr/>
          <p:nvPr/>
        </p:nvSpPr>
        <p:spPr>
          <a:xfrm>
            <a:off x="3722558" y="655819"/>
            <a:ext cx="8469442" cy="620218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100+ hình ảnh bài thơ bé không khóc nữa - hinhanhsieudep.net">
            <a:extLst>
              <a:ext uri="{FF2B5EF4-FFF2-40B4-BE49-F238E27FC236}">
                <a16:creationId xmlns:a16="http://schemas.microsoft.com/office/drawing/2014/main" id="{2033F53B-2862-4873-BFB0-18E650A7F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273" r="1" b="2050"/>
          <a:stretch/>
        </p:blipFill>
        <p:spPr bwMode="auto">
          <a:xfrm>
            <a:off x="4699772" y="1474953"/>
            <a:ext cx="6515014" cy="41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5807CA-66FD-4735-A3C5-536680D3BEF8}"/>
              </a:ext>
            </a:extLst>
          </p:cNvPr>
          <p:cNvSpPr/>
          <p:nvPr/>
        </p:nvSpPr>
        <p:spPr>
          <a:xfrm>
            <a:off x="0" y="2689539"/>
            <a:ext cx="46919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Rủ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cùng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2A7AD4F6-A87C-4340-9C12-27D8F8333A3B}"/>
              </a:ext>
            </a:extLst>
          </p:cNvPr>
          <p:cNvSpPr/>
          <p:nvPr/>
        </p:nvSpPr>
        <p:spPr>
          <a:xfrm>
            <a:off x="977214" y="269823"/>
            <a:ext cx="2745344" cy="2128603"/>
          </a:xfrm>
          <a:prstGeom prst="hear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55BDF876-8489-42D1-8222-2928642067F9}"/>
              </a:ext>
            </a:extLst>
          </p:cNvPr>
          <p:cNvSpPr/>
          <p:nvPr/>
        </p:nvSpPr>
        <p:spPr>
          <a:xfrm>
            <a:off x="1319134" y="5041420"/>
            <a:ext cx="1764198" cy="1261944"/>
          </a:xfrm>
          <a:prstGeom prst="hea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gày 20/11 gần kề, tặng các bạn câu chuyện cảm động về tình cô trò này nhé!  - Thích là Lưu %">
            <a:extLst>
              <a:ext uri="{FF2B5EF4-FFF2-40B4-BE49-F238E27FC236}">
                <a16:creationId xmlns:a16="http://schemas.microsoft.com/office/drawing/2014/main" id="{0475B20D-6D43-4ACD-9549-A211F046A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7C572C-F4AC-4F7C-9C8B-2D39740F0CB2}"/>
              </a:ext>
            </a:extLst>
          </p:cNvPr>
          <p:cNvSpPr/>
          <p:nvPr/>
        </p:nvSpPr>
        <p:spPr>
          <a:xfrm>
            <a:off x="914400" y="0"/>
            <a:ext cx="5861154" cy="1259174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7C88BC-6339-444D-A490-80AC8F15863A}"/>
              </a:ext>
            </a:extLst>
          </p:cNvPr>
          <p:cNvSpPr/>
          <p:nvPr/>
        </p:nvSpPr>
        <p:spPr>
          <a:xfrm>
            <a:off x="1897138" y="-123031"/>
            <a:ext cx="38956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Cô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thấy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cô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cười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Cô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khen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đoàn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kết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5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125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 Light</vt:lpstr>
      <vt:lpstr>Rockwell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Hảo Phạm</dc:creator>
  <cp:lastModifiedBy>Trang Nguyen</cp:lastModifiedBy>
  <cp:revision>6</cp:revision>
  <dcterms:created xsi:type="dcterms:W3CDTF">2020-09-06T03:11:34Z</dcterms:created>
  <dcterms:modified xsi:type="dcterms:W3CDTF">2024-03-17T01:07:43Z</dcterms:modified>
</cp:coreProperties>
</file>