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2" r:id="rId2"/>
    <p:sldId id="303" r:id="rId3"/>
    <p:sldId id="304" r:id="rId4"/>
    <p:sldId id="305" r:id="rId5"/>
    <p:sldId id="280" r:id="rId6"/>
    <p:sldId id="306" r:id="rId7"/>
    <p:sldId id="282" r:id="rId8"/>
    <p:sldId id="285" r:id="rId9"/>
    <p:sldId id="286" r:id="rId10"/>
    <p:sldId id="273" r:id="rId11"/>
    <p:sldId id="288" r:id="rId12"/>
    <p:sldId id="289" r:id="rId13"/>
    <p:sldId id="279" r:id="rId14"/>
    <p:sldId id="300" r:id="rId15"/>
    <p:sldId id="290" r:id="rId16"/>
    <p:sldId id="291" r:id="rId17"/>
    <p:sldId id="292" r:id="rId18"/>
    <p:sldId id="301" r:id="rId19"/>
    <p:sldId id="283" r:id="rId20"/>
    <p:sldId id="294" r:id="rId21"/>
    <p:sldId id="266" r:id="rId22"/>
    <p:sldId id="296" r:id="rId23"/>
    <p:sldId id="298" r:id="rId24"/>
    <p:sldId id="26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5" autoAdjust="0"/>
    <p:restoredTop sz="94660"/>
  </p:normalViewPr>
  <p:slideViewPr>
    <p:cSldViewPr>
      <p:cViewPr varScale="1">
        <p:scale>
          <a:sx n="87" d="100"/>
          <a:sy n="87" d="100"/>
        </p:scale>
        <p:origin x="160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05E34-BB6D-4913-BDB6-C5037B915B7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09D9E-4C61-43EE-B763-D84F2FE91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5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2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2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2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E0CCB577-43E1-4B22-80FB-04F35AFD066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5092E01-0C52-4984-A1EB-1CF57FF46DA4}" type="slidenum">
              <a:rPr lang="en-US" altLang="en-US" sz="1200"/>
              <a:pPr algn="r" eaLnBrk="1" hangingPunct="1"/>
              <a:t>19</a:t>
            </a:fld>
            <a:endParaRPr lang="en-US" altLang="en-US" sz="1200"/>
          </a:p>
        </p:txBody>
      </p:sp>
      <p:sp>
        <p:nvSpPr>
          <p:cNvPr id="15363" name="Slide Image Placeholder 1">
            <a:extLst>
              <a:ext uri="{FF2B5EF4-FFF2-40B4-BE49-F238E27FC236}">
                <a16:creationId xmlns:a16="http://schemas.microsoft.com/office/drawing/2014/main" id="{F5F423C4-3354-4CF3-BAF3-A59DD6A78B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Notes Placeholder 2">
            <a:extLst>
              <a:ext uri="{FF2B5EF4-FFF2-40B4-BE49-F238E27FC236}">
                <a16:creationId xmlns:a16="http://schemas.microsoft.com/office/drawing/2014/main" id="{4421A2CC-6FF3-47B8-B328-03664CB74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Giờ học đến đây là kết thúc</a:t>
            </a:r>
          </a:p>
        </p:txBody>
      </p:sp>
      <p:sp>
        <p:nvSpPr>
          <p:cNvPr id="15365" name="Slide Number Placeholder 3">
            <a:extLst>
              <a:ext uri="{FF2B5EF4-FFF2-40B4-BE49-F238E27FC236}">
                <a16:creationId xmlns:a16="http://schemas.microsoft.com/office/drawing/2014/main" id="{B045CB88-B17C-465A-9A36-C3659001B472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D126B60-3C2B-4AF0-990D-66D3F1303F27}" type="slidenum"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pPr algn="r" eaLnBrk="1" hangingPunct="1"/>
              <a:t>19</a:t>
            </a:fld>
            <a:endParaRPr lang="en-US" altLang="en-US" sz="12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964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658CA4CE-3955-40E0-B336-93BED915D7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D7D462-796A-489D-ADEB-3C35C1057FB3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  <p:sp>
        <p:nvSpPr>
          <p:cNvPr id="19459" name="Slide Image Placeholder 1">
            <a:extLst>
              <a:ext uri="{FF2B5EF4-FFF2-40B4-BE49-F238E27FC236}">
                <a16:creationId xmlns:a16="http://schemas.microsoft.com/office/drawing/2014/main" id="{B875E156-9331-41D3-8105-4EF02E94C4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>
            <a:extLst>
              <a:ext uri="{FF2B5EF4-FFF2-40B4-BE49-F238E27FC236}">
                <a16:creationId xmlns:a16="http://schemas.microsoft.com/office/drawing/2014/main" id="{FA134F88-ABC2-4DBD-A883-D90837CC5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Giờ học đến đây là kết thúc</a:t>
            </a:r>
          </a:p>
        </p:txBody>
      </p:sp>
      <p:sp>
        <p:nvSpPr>
          <p:cNvPr id="19461" name="Slide Number Placeholder 3">
            <a:extLst>
              <a:ext uri="{FF2B5EF4-FFF2-40B4-BE49-F238E27FC236}">
                <a16:creationId xmlns:a16="http://schemas.microsoft.com/office/drawing/2014/main" id="{C82F9D8F-29A9-4703-ACDB-BA29C9246C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C2DD033-F664-4668-A963-F393502AE4BE}" type="slidenum"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pPr algn="r" eaLnBrk="1" hangingPunct="1"/>
              <a:t>24</a:t>
            </a:fld>
            <a:endParaRPr lang="en-US" altLang="en-US" sz="12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17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19/07/2023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3011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19/07/2023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46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19/07/2023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4127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19/07/2023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242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19/07/2023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9047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19/07/2023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055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19/07/2023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4604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19/07/2023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0100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19/07/2023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351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19/07/2023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020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19/07/2023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262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6239-A7B1-40A1-AAAA-651636705194}" type="datetimeFigureOut">
              <a:rPr lang="vi-VN" smtClean="0"/>
              <a:t>19/07/2023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013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H:\Trang\ga%20gay.wav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image" Target="../media/image2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image" Target="../media/image2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6371"/>
            <a:ext cx="9180512" cy="68416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8964" y="2301426"/>
            <a:ext cx="4946073" cy="513601"/>
          </a:xfrm>
          <a:prstGeom prst="rect">
            <a:avLst/>
          </a:prstGeom>
        </p:spPr>
        <p:txBody>
          <a:bodyPr wrap="square" lIns="51434" tIns="25717" rIns="51434" bIns="25717">
            <a:spAutoFit/>
          </a:bodyPr>
          <a:lstStyle/>
          <a:p>
            <a:pPr algn="ctr" defTabSz="514337"/>
            <a:r>
              <a:rPr lang="en-US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 defTabSz="514337"/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vi-VN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719945" y="2815027"/>
            <a:ext cx="170411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9532" y="3124447"/>
            <a:ext cx="8424936" cy="575156"/>
          </a:xfrm>
          <a:prstGeom prst="rect">
            <a:avLst/>
          </a:prstGeom>
          <a:noFill/>
        </p:spPr>
        <p:txBody>
          <a:bodyPr wrap="square" lIns="51434" tIns="25717" rIns="51434" bIns="25717" rtlCol="0">
            <a:spAutoFit/>
          </a:bodyPr>
          <a:lstStyle/>
          <a:p>
            <a:pPr algn="ctr" defTabSz="514337"/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NHẬN THỨC</a:t>
            </a:r>
            <a:endParaRPr 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3778535"/>
            <a:ext cx="7488832" cy="852155"/>
          </a:xfrm>
          <a:prstGeom prst="rect">
            <a:avLst/>
          </a:prstGeom>
          <a:noFill/>
        </p:spPr>
        <p:txBody>
          <a:bodyPr wrap="square" lIns="51434" tIns="25717" rIns="51434" bIns="25717" rtlCol="0">
            <a:spAutoFit/>
          </a:bodyPr>
          <a:lstStyle/>
          <a:p>
            <a:pPr algn="ctr" defTabSz="514337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(NBTN):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37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(24 - 36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20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0"/>
    </mc:Choice>
    <mc:Fallback xmlns="">
      <p:transition spd="slow" advTm="15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7" name="Picture 27">
            <a:extLst>
              <a:ext uri="{FF2B5EF4-FFF2-40B4-BE49-F238E27FC236}">
                <a16:creationId xmlns:a16="http://schemas.microsoft.com/office/drawing/2014/main" id="{844BE0C2-0D91-4D79-A9D0-0D14CA7F3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D343A478-985F-49E9-A17F-8646BEF10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838200"/>
            <a:ext cx="584835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78" name="Group 18">
            <a:extLst>
              <a:ext uri="{FF2B5EF4-FFF2-40B4-BE49-F238E27FC236}">
                <a16:creationId xmlns:a16="http://schemas.microsoft.com/office/drawing/2014/main" id="{0183E79C-590C-4D59-B925-B6DA1D1E7860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1752600"/>
            <a:ext cx="2286000" cy="762000"/>
            <a:chOff x="3072" y="816"/>
            <a:chExt cx="1248" cy="432"/>
          </a:xfrm>
        </p:grpSpPr>
        <p:sp>
          <p:nvSpPr>
            <p:cNvPr id="15368" name="AutoShape 8">
              <a:extLst>
                <a:ext uri="{FF2B5EF4-FFF2-40B4-BE49-F238E27FC236}">
                  <a16:creationId xmlns:a16="http://schemas.microsoft.com/office/drawing/2014/main" id="{17DC8B79-686E-4ED1-ACCD-73F28B861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816"/>
              <a:ext cx="1248" cy="432"/>
            </a:xfrm>
            <a:prstGeom prst="wedgeRoundRectCallout">
              <a:avLst>
                <a:gd name="adj1" fmla="val -79245"/>
                <a:gd name="adj2" fmla="val 211343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vi-VN" altLang="en-US"/>
            </a:p>
          </p:txBody>
        </p:sp>
        <p:sp>
          <p:nvSpPr>
            <p:cNvPr id="15369" name="Rectangle 9">
              <a:extLst>
                <a:ext uri="{FF2B5EF4-FFF2-40B4-BE49-F238E27FC236}">
                  <a16:creationId xmlns:a16="http://schemas.microsoft.com/office/drawing/2014/main" id="{8024B29C-E17A-44D4-922C-EB4C9FDC4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862"/>
              <a:ext cx="1118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vi-VN" altLang="en-US" sz="3200">
                  <a:latin typeface="+mj-lt"/>
                </a:rPr>
                <a:t>Phần </a:t>
              </a:r>
              <a:r>
                <a:rPr lang="vi-VN" altLang="en-US" sz="3200" smtClean="0">
                  <a:latin typeface="+mj-lt"/>
                </a:rPr>
                <a:t>m</a:t>
              </a:r>
              <a:r>
                <a:rPr lang="en-US" altLang="en-US" sz="3200" dirty="0">
                  <a:latin typeface="+mj-lt"/>
                </a:rPr>
                <a:t>ì</a:t>
              </a:r>
              <a:r>
                <a:rPr lang="en-US" altLang="en-US" sz="32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en-US" altLang="en-US" sz="3200" smtClean="0">
                  <a:latin typeface="+mj-lt"/>
                </a:rPr>
                <a:t> </a:t>
              </a:r>
              <a:endParaRPr lang="vi-VN" altLang="en-US" sz="3200" dirty="0">
                <a:latin typeface="+mj-lt"/>
              </a:endParaRPr>
            </a:p>
          </p:txBody>
        </p:sp>
      </p:grpSp>
      <p:sp>
        <p:nvSpPr>
          <p:cNvPr id="15371" name="AutoShape 11">
            <a:extLst>
              <a:ext uri="{FF2B5EF4-FFF2-40B4-BE49-F238E27FC236}">
                <a16:creationId xmlns:a16="http://schemas.microsoft.com/office/drawing/2014/main" id="{35AC4751-995C-4E16-975E-6CEBB550B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403903"/>
            <a:ext cx="19812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 altLang="en-US"/>
          </a:p>
        </p:txBody>
      </p:sp>
      <p:grpSp>
        <p:nvGrpSpPr>
          <p:cNvPr id="15379" name="Group 19">
            <a:extLst>
              <a:ext uri="{FF2B5EF4-FFF2-40B4-BE49-F238E27FC236}">
                <a16:creationId xmlns:a16="http://schemas.microsoft.com/office/drawing/2014/main" id="{C5CDCBF8-A0A3-45CD-BF59-9FF486682B17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2895600"/>
            <a:ext cx="2495550" cy="762000"/>
            <a:chOff x="4032" y="1392"/>
            <a:chExt cx="1542" cy="432"/>
          </a:xfrm>
        </p:grpSpPr>
        <p:sp>
          <p:nvSpPr>
            <p:cNvPr id="15375" name="AutoShape 15">
              <a:extLst>
                <a:ext uri="{FF2B5EF4-FFF2-40B4-BE49-F238E27FC236}">
                  <a16:creationId xmlns:a16="http://schemas.microsoft.com/office/drawing/2014/main" id="{66EE8168-7E90-484A-BB22-1624F8A97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392"/>
              <a:ext cx="1248" cy="432"/>
            </a:xfrm>
            <a:prstGeom prst="wedgeRoundRectCallout">
              <a:avLst>
                <a:gd name="adj1" fmla="val -71556"/>
                <a:gd name="adj2" fmla="val 122454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vi-VN" altLang="en-US" dirty="0"/>
            </a:p>
          </p:txBody>
        </p:sp>
        <p:sp>
          <p:nvSpPr>
            <p:cNvPr id="15376" name="Rectangle 16">
              <a:extLst>
                <a:ext uri="{FF2B5EF4-FFF2-40B4-BE49-F238E27FC236}">
                  <a16:creationId xmlns:a16="http://schemas.microsoft.com/office/drawing/2014/main" id="{D7DBBC82-567C-48FC-AF1F-43B718907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440"/>
              <a:ext cx="1542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vi-VN" altLang="en-US" sz="3200" dirty="0">
                  <a:latin typeface="+mj-lt"/>
                </a:rPr>
                <a:t>Phần đ</a:t>
              </a:r>
              <a:r>
                <a:rPr lang="en-US" altLang="en-US" sz="3200" dirty="0" err="1">
                  <a:latin typeface="+mj-lt"/>
                </a:rPr>
                <a:t>u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ôi</a:t>
              </a:r>
              <a:r>
                <a:rPr lang="en-US" altLang="en-US" sz="3200" dirty="0">
                  <a:latin typeface="+mj-lt"/>
                </a:rPr>
                <a:t> </a:t>
              </a:r>
              <a:endParaRPr lang="vi-VN" altLang="en-US" sz="3200" dirty="0">
                <a:latin typeface="+mj-lt"/>
              </a:endParaRPr>
            </a:p>
          </p:txBody>
        </p:sp>
      </p:grpSp>
      <p:pic>
        <p:nvPicPr>
          <p:cNvPr id="15380" name="ga gay.wav">
            <a:hlinkClick r:id="" action="ppaction://media"/>
            <a:extLst>
              <a:ext uri="{FF2B5EF4-FFF2-40B4-BE49-F238E27FC236}">
                <a16:creationId xmlns:a16="http://schemas.microsoft.com/office/drawing/2014/main" id="{3731395B-CA7C-494B-9E65-D5925DD85A6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0198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84" name="Group 24">
            <a:extLst>
              <a:ext uri="{FF2B5EF4-FFF2-40B4-BE49-F238E27FC236}">
                <a16:creationId xmlns:a16="http://schemas.microsoft.com/office/drawing/2014/main" id="{E1C97B91-92FE-4E89-90E5-5F9FA47DB1EC}"/>
              </a:ext>
            </a:extLst>
          </p:cNvPr>
          <p:cNvGrpSpPr>
            <a:grpSpLocks/>
          </p:cNvGrpSpPr>
          <p:nvPr/>
        </p:nvGrpSpPr>
        <p:grpSpPr bwMode="auto">
          <a:xfrm>
            <a:off x="303386" y="1410491"/>
            <a:ext cx="1811389" cy="685800"/>
            <a:chOff x="552" y="2870"/>
            <a:chExt cx="1259" cy="432"/>
          </a:xfrm>
        </p:grpSpPr>
        <p:sp>
          <p:nvSpPr>
            <p:cNvPr id="15385" name="AutoShape 25">
              <a:extLst>
                <a:ext uri="{FF2B5EF4-FFF2-40B4-BE49-F238E27FC236}">
                  <a16:creationId xmlns:a16="http://schemas.microsoft.com/office/drawing/2014/main" id="{FE416A13-98EA-4070-A68E-AFDAD0E87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" y="2870"/>
              <a:ext cx="1248" cy="432"/>
            </a:xfrm>
            <a:prstGeom prst="wedgeRoundRectCallout">
              <a:avLst>
                <a:gd name="adj1" fmla="val 109375"/>
                <a:gd name="adj2" fmla="val 70602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vi-VN" altLang="en-US"/>
            </a:p>
          </p:txBody>
        </p:sp>
        <p:sp>
          <p:nvSpPr>
            <p:cNvPr id="15386" name="Rectangle 26">
              <a:extLst>
                <a:ext uri="{FF2B5EF4-FFF2-40B4-BE49-F238E27FC236}">
                  <a16:creationId xmlns:a16="http://schemas.microsoft.com/office/drawing/2014/main" id="{C37BEDFD-0611-4F2F-8D3C-5FB9A5050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" y="2902"/>
              <a:ext cx="124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3200" dirty="0">
                  <a:latin typeface="+mj-lt"/>
                </a:rPr>
                <a:t>Phần đầu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081290" y="4599493"/>
            <a:ext cx="1758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800">
                <a:latin typeface="+mj-lt"/>
              </a:rPr>
              <a:t>Phần c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hân 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774" fill="hold"/>
                                        <p:tgtEl>
                                          <p:spTgt spid="15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8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8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44001" cy="6885384"/>
          </a:xfrm>
          <a:prstGeom prst="rect">
            <a:avLst/>
          </a:prstGeom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8116148D-F919-4D23-99C6-FBBF06C50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2645867"/>
            <a:ext cx="576064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vi-VN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vịt</a:t>
            </a:r>
            <a:endParaRPr lang="en-US" altLang="en-US" sz="4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2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CEB39-53C6-4727-AFD6-CCF46BB2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598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4B1412-33C0-4B57-AF74-7772F54E6898}"/>
              </a:ext>
            </a:extLst>
          </p:cNvPr>
          <p:cNvSpPr txBox="1"/>
          <p:nvPr/>
        </p:nvSpPr>
        <p:spPr>
          <a:xfrm>
            <a:off x="0" y="606060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vịt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07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188238F-0F5D-4EF7-B2E8-13910B9ABD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`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E8FB0333-B7BE-4C33-A578-92A378D9DF5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6632"/>
            <a:ext cx="9144000" cy="75033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4585" name="Group 9">
            <a:extLst>
              <a:ext uri="{FF2B5EF4-FFF2-40B4-BE49-F238E27FC236}">
                <a16:creationId xmlns:a16="http://schemas.microsoft.com/office/drawing/2014/main" id="{F6E37D7D-9765-43DF-A644-3146DD122BC1}"/>
              </a:ext>
            </a:extLst>
          </p:cNvPr>
          <p:cNvGrpSpPr>
            <a:grpSpLocks/>
          </p:cNvGrpSpPr>
          <p:nvPr/>
        </p:nvGrpSpPr>
        <p:grpSpPr bwMode="auto">
          <a:xfrm>
            <a:off x="2302886" y="1597415"/>
            <a:ext cx="2001838" cy="664452"/>
            <a:chOff x="1619" y="201"/>
            <a:chExt cx="1261" cy="471"/>
          </a:xfrm>
        </p:grpSpPr>
        <p:sp>
          <p:nvSpPr>
            <p:cNvPr id="24586" name="AutoShape 10">
              <a:extLst>
                <a:ext uri="{FF2B5EF4-FFF2-40B4-BE49-F238E27FC236}">
                  <a16:creationId xmlns:a16="http://schemas.microsoft.com/office/drawing/2014/main" id="{08CE7783-0951-4AED-A396-71D293633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40"/>
              <a:ext cx="1248" cy="432"/>
            </a:xfrm>
            <a:prstGeom prst="wedgeRoundRectCallout">
              <a:avLst>
                <a:gd name="adj1" fmla="val 26361"/>
                <a:gd name="adj2" fmla="val 281250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vi-VN" altLang="en-US">
                <a:latin typeface="+mj-lt"/>
              </a:endParaRPr>
            </a:p>
          </p:txBody>
        </p:sp>
        <p:sp>
          <p:nvSpPr>
            <p:cNvPr id="24587" name="Rectangle 11">
              <a:extLst>
                <a:ext uri="{FF2B5EF4-FFF2-40B4-BE49-F238E27FC236}">
                  <a16:creationId xmlns:a16="http://schemas.microsoft.com/office/drawing/2014/main" id="{56ECD1AD-6552-4425-834F-5E7D93CED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" y="201"/>
              <a:ext cx="1243" cy="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vi-VN" altLang="en-US" sz="3200" dirty="0">
                  <a:latin typeface="+mj-lt"/>
                </a:rPr>
                <a:t>Phần mì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endPara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588" name="Group 12">
            <a:extLst>
              <a:ext uri="{FF2B5EF4-FFF2-40B4-BE49-F238E27FC236}">
                <a16:creationId xmlns:a16="http://schemas.microsoft.com/office/drawing/2014/main" id="{E8CD0AF5-8CB2-4C0D-A9A3-C54D31BA376D}"/>
              </a:ext>
            </a:extLst>
          </p:cNvPr>
          <p:cNvGrpSpPr>
            <a:grpSpLocks/>
          </p:cNvGrpSpPr>
          <p:nvPr/>
        </p:nvGrpSpPr>
        <p:grpSpPr bwMode="auto">
          <a:xfrm>
            <a:off x="-1" y="2270919"/>
            <a:ext cx="2051721" cy="1077736"/>
            <a:chOff x="336" y="864"/>
            <a:chExt cx="1243" cy="611"/>
          </a:xfrm>
        </p:grpSpPr>
        <p:sp>
          <p:nvSpPr>
            <p:cNvPr id="24589" name="AutoShape 13">
              <a:extLst>
                <a:ext uri="{FF2B5EF4-FFF2-40B4-BE49-F238E27FC236}">
                  <a16:creationId xmlns:a16="http://schemas.microsoft.com/office/drawing/2014/main" id="{4D59AEC7-A4C2-4FF5-8F54-F0BD308E3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864"/>
              <a:ext cx="1243" cy="432"/>
            </a:xfrm>
            <a:prstGeom prst="wedgeRoundRectCallout">
              <a:avLst>
                <a:gd name="adj1" fmla="val 46677"/>
                <a:gd name="adj2" fmla="val 204965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vi-VN" altLang="en-US" sz="3200" dirty="0"/>
            </a:p>
          </p:txBody>
        </p:sp>
        <p:sp>
          <p:nvSpPr>
            <p:cNvPr id="24590" name="Rectangle 14">
              <a:extLst>
                <a:ext uri="{FF2B5EF4-FFF2-40B4-BE49-F238E27FC236}">
                  <a16:creationId xmlns:a16="http://schemas.microsoft.com/office/drawing/2014/main" id="{C316E9FB-57C5-4BC3-A915-D9AAA8E26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864"/>
              <a:ext cx="1147" cy="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vi-V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đ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uôi</a:t>
              </a:r>
              <a:endPara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591" name="Group 15">
            <a:extLst>
              <a:ext uri="{FF2B5EF4-FFF2-40B4-BE49-F238E27FC236}">
                <a16:creationId xmlns:a16="http://schemas.microsoft.com/office/drawing/2014/main" id="{CD6A011A-F5E8-4BBF-8259-2C3C49E5E7AA}"/>
              </a:ext>
            </a:extLst>
          </p:cNvPr>
          <p:cNvGrpSpPr>
            <a:grpSpLocks/>
          </p:cNvGrpSpPr>
          <p:nvPr/>
        </p:nvGrpSpPr>
        <p:grpSpPr bwMode="auto">
          <a:xfrm>
            <a:off x="3419872" y="129437"/>
            <a:ext cx="1981200" cy="609600"/>
            <a:chOff x="336" y="862"/>
            <a:chExt cx="1248" cy="434"/>
          </a:xfrm>
        </p:grpSpPr>
        <p:sp>
          <p:nvSpPr>
            <p:cNvPr id="24592" name="AutoShape 16">
              <a:extLst>
                <a:ext uri="{FF2B5EF4-FFF2-40B4-BE49-F238E27FC236}">
                  <a16:creationId xmlns:a16="http://schemas.microsoft.com/office/drawing/2014/main" id="{3D498260-308D-494B-BCC6-487269FC1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864"/>
              <a:ext cx="1248" cy="432"/>
            </a:xfrm>
            <a:prstGeom prst="wedgeRoundRectCallout">
              <a:avLst>
                <a:gd name="adj1" fmla="val 68619"/>
                <a:gd name="adj2" fmla="val 139040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vi-VN" altLang="en-US" dirty="0"/>
            </a:p>
          </p:txBody>
        </p:sp>
        <p:sp>
          <p:nvSpPr>
            <p:cNvPr id="24593" name="Rectangle 17">
              <a:extLst>
                <a:ext uri="{FF2B5EF4-FFF2-40B4-BE49-F238E27FC236}">
                  <a16:creationId xmlns:a16="http://schemas.microsoft.com/office/drawing/2014/main" id="{492A1B88-3F7A-4E08-ACBA-4BD6E8DB8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862"/>
              <a:ext cx="1136" cy="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vi-V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đầu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594" name="Group 18">
            <a:extLst>
              <a:ext uri="{FF2B5EF4-FFF2-40B4-BE49-F238E27FC236}">
                <a16:creationId xmlns:a16="http://schemas.microsoft.com/office/drawing/2014/main" id="{92625642-E47A-45CC-B26D-9011B7ED1E14}"/>
              </a:ext>
            </a:extLst>
          </p:cNvPr>
          <p:cNvGrpSpPr>
            <a:grpSpLocks/>
          </p:cNvGrpSpPr>
          <p:nvPr/>
        </p:nvGrpSpPr>
        <p:grpSpPr bwMode="auto">
          <a:xfrm>
            <a:off x="6516216" y="5821362"/>
            <a:ext cx="2088516" cy="762000"/>
            <a:chOff x="3699" y="2400"/>
            <a:chExt cx="1533" cy="432"/>
          </a:xfrm>
        </p:grpSpPr>
        <p:sp>
          <p:nvSpPr>
            <p:cNvPr id="24595" name="AutoShape 19">
              <a:extLst>
                <a:ext uri="{FF2B5EF4-FFF2-40B4-BE49-F238E27FC236}">
                  <a16:creationId xmlns:a16="http://schemas.microsoft.com/office/drawing/2014/main" id="{638D592A-2BAA-473C-A048-263D692CC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9" y="2400"/>
              <a:ext cx="1533" cy="432"/>
            </a:xfrm>
            <a:prstGeom prst="wedgeRoundRectCallout">
              <a:avLst>
                <a:gd name="adj1" fmla="val -140625"/>
                <a:gd name="adj2" fmla="val 48380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vi-VN" altLang="en-US"/>
            </a:p>
          </p:txBody>
        </p:sp>
        <p:sp>
          <p:nvSpPr>
            <p:cNvPr id="24596" name="Rectangle 20">
              <a:extLst>
                <a:ext uri="{FF2B5EF4-FFF2-40B4-BE49-F238E27FC236}">
                  <a16:creationId xmlns:a16="http://schemas.microsoft.com/office/drawing/2014/main" id="{B90861A8-DD5C-4579-AC86-A2726578F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430"/>
              <a:ext cx="1382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32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chân</a:t>
              </a:r>
              <a:endPara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179" b="1222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3707AC9B-C4A9-41CD-8FBD-29E2FAD4D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159" y="2811959"/>
            <a:ext cx="313184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0" name="WordArt 6">
            <a:extLst>
              <a:ext uri="{FF2B5EF4-FFF2-40B4-BE49-F238E27FC236}">
                <a16:creationId xmlns:a16="http://schemas.microsoft.com/office/drawing/2014/main" id="{55BD1833-52E9-461D-AA05-6CF09ACAFF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1600200"/>
            <a:ext cx="9144000" cy="19812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54E4F1-46DB-41EA-AFC8-6F2529FB4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9046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C2F9F0-2149-4F66-9B95-E890170698B8}"/>
              </a:ext>
            </a:extLst>
          </p:cNvPr>
          <p:cNvSpPr txBox="1"/>
          <p:nvPr/>
        </p:nvSpPr>
        <p:spPr>
          <a:xfrm>
            <a:off x="457200" y="6021288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mèo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69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6B716FC-5704-43F1-8A37-66839C47D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828234-D570-4E89-846A-FC10D364349D}"/>
              </a:ext>
            </a:extLst>
          </p:cNvPr>
          <p:cNvSpPr txBox="1"/>
          <p:nvPr/>
        </p:nvSpPr>
        <p:spPr>
          <a:xfrm>
            <a:off x="201960" y="6126162"/>
            <a:ext cx="874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</a:rPr>
              <a:t>Con lợn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A8A27-7FFC-40B1-B00C-E3DBDC86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23399-0C8A-4C72-879D-8D5F47305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Mơ thấy con chó là điềm báo gì, đánh đề con gì, Số mấy?">
            <a:extLst>
              <a:ext uri="{FF2B5EF4-FFF2-40B4-BE49-F238E27FC236}">
                <a16:creationId xmlns:a16="http://schemas.microsoft.com/office/drawing/2014/main" id="{2F677AD9-5C37-4B85-B744-9CDE1605E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638"/>
            <a:ext cx="8640960" cy="596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472C1-8B9E-4048-96B7-3A803672493B}"/>
              </a:ext>
            </a:extLst>
          </p:cNvPr>
          <p:cNvSpPr txBox="1"/>
          <p:nvPr/>
        </p:nvSpPr>
        <p:spPr>
          <a:xfrm>
            <a:off x="457200" y="6237312"/>
            <a:ext cx="843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+mj-lt"/>
              </a:rPr>
              <a:t>Con chó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815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71"/>
            <a:ext cx="9144000" cy="7052553"/>
          </a:xfrm>
          <a:prstGeom prst="rect">
            <a:avLst/>
          </a:prstGeom>
        </p:spPr>
      </p:pic>
      <p:sp>
        <p:nvSpPr>
          <p:cNvPr id="5123" name="WordArt 5">
            <a:extLst>
              <a:ext uri="{FF2B5EF4-FFF2-40B4-BE49-F238E27FC236}">
                <a16:creationId xmlns:a16="http://schemas.microsoft.com/office/drawing/2014/main" id="{BD066222-7725-4457-870D-8B7EBB678C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75656" y="2276872"/>
            <a:ext cx="5830416" cy="7837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5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WordArt 7">
            <a:extLst>
              <a:ext uri="{FF2B5EF4-FFF2-40B4-BE49-F238E27FC236}">
                <a16:creationId xmlns:a16="http://schemas.microsoft.com/office/drawing/2014/main" id="{CDC87590-70AF-4193-83F4-E8121C27C5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61118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3524" name="Picture 4" descr="cham con vat">
            <a:extLst>
              <a:ext uri="{FF2B5EF4-FFF2-40B4-BE49-F238E27FC236}">
                <a16:creationId xmlns:a16="http://schemas.microsoft.com/office/drawing/2014/main" id="{BF4ED8F4-B564-495D-8885-CCBEBDE21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568" y="0"/>
            <a:ext cx="454843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>
            <a:extLst>
              <a:ext uri="{FF2B5EF4-FFF2-40B4-BE49-F238E27FC236}">
                <a16:creationId xmlns:a16="http://schemas.microsoft.com/office/drawing/2014/main" id="{9FC68E8B-F160-47D7-B6BA-A63C3BBFC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568" y="3429000"/>
            <a:ext cx="454843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16">
            <a:extLst>
              <a:ext uri="{FF2B5EF4-FFF2-40B4-BE49-F238E27FC236}">
                <a16:creationId xmlns:a16="http://schemas.microsoft.com/office/drawing/2014/main" id="{7B1477B5-44D3-4C38-B8F0-6F6F35A65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8" y="3429000"/>
            <a:ext cx="4572000" cy="343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>
            <a:extLst>
              <a:ext uri="{FF2B5EF4-FFF2-40B4-BE49-F238E27FC236}">
                <a16:creationId xmlns:a16="http://schemas.microsoft.com/office/drawing/2014/main" id="{E6D44FE3-2408-4ABE-B07C-BBA776F30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68" y="-4466"/>
            <a:ext cx="4595568" cy="343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63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2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962" y="980728"/>
            <a:ext cx="4858077" cy="750571"/>
          </a:xfrm>
          <a:prstGeom prst="rect">
            <a:avLst/>
          </a:prstGeom>
          <a:noFill/>
        </p:spPr>
        <p:txBody>
          <a:bodyPr wrap="square" lIns="51434" tIns="25717" rIns="51434" bIns="25717" numCol="1" rtlCol="0">
            <a:prstTxWarp prst="textChevron">
              <a:avLst/>
            </a:prstTxWarp>
            <a:spAutoFit/>
          </a:bodyPr>
          <a:lstStyle/>
          <a:p>
            <a:pPr algn="ctr" defTabSz="514337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9652" y="1844824"/>
            <a:ext cx="6264696" cy="3668311"/>
          </a:xfrm>
          <a:prstGeom prst="rect">
            <a:avLst/>
          </a:prstGeom>
          <a:noFill/>
        </p:spPr>
        <p:txBody>
          <a:bodyPr wrap="square" lIns="51434" tIns="25717" rIns="51434" bIns="25717" rtlCol="0">
            <a:spAutoFit/>
          </a:bodyPr>
          <a:lstStyle/>
          <a:p>
            <a:pPr marL="257175" indent="-257175" algn="just" defTabSz="514337">
              <a:buAutoNum type="arabicPeriod"/>
            </a:pP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14313" indent="-214313" algn="just" defTabSz="514337">
              <a:buFontTx/>
              <a:buChar char="-"/>
            </a:pP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14313" indent="-214313" algn="just" defTabSz="514337">
              <a:buFontTx/>
              <a:buChar char="-"/>
            </a:pP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514337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 defTabSz="514337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Ò ó o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 defTabSz="514337">
              <a:buFontTx/>
              <a:buChar char="-"/>
            </a:pP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514337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14313" indent="-214313" algn="just" defTabSz="514337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14313" indent="-214313" algn="just" defTabSz="514337">
              <a:buFontTx/>
              <a:buChar char="-"/>
            </a:pP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 defTabSz="514337">
              <a:buFontTx/>
              <a:buChar char="-"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988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26"/>
    </mc:Choice>
    <mc:Fallback xmlns="">
      <p:transition spd="slow" advTm="26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3" name="WordArt 5">
            <a:extLst>
              <a:ext uri="{FF2B5EF4-FFF2-40B4-BE49-F238E27FC236}">
                <a16:creationId xmlns:a16="http://schemas.microsoft.com/office/drawing/2014/main" id="{BD066222-7725-4457-870D-8B7EBB678C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56792" y="1700808"/>
            <a:ext cx="5830416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2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B3CB262C-4042-467F-A046-091936E57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8934"/>
            <a:ext cx="4536504" cy="54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8CE732-6F81-478D-8319-FAA3C59E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332656"/>
            <a:ext cx="446449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12B440-FC3C-45EE-9974-3651333CBBAA}"/>
              </a:ext>
            </a:extLst>
          </p:cNvPr>
          <p:cNvSpPr/>
          <p:nvPr/>
        </p:nvSpPr>
        <p:spPr>
          <a:xfrm>
            <a:off x="179512" y="332656"/>
            <a:ext cx="4320480" cy="525658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DE9589-A939-4794-8141-E00986C7CDAC}"/>
              </a:ext>
            </a:extLst>
          </p:cNvPr>
          <p:cNvSpPr/>
          <p:nvPr/>
        </p:nvSpPr>
        <p:spPr>
          <a:xfrm>
            <a:off x="4716016" y="332656"/>
            <a:ext cx="4427984" cy="52565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29DD0-2AB7-4588-83C5-3E09C0D5DE2D}"/>
              </a:ext>
            </a:extLst>
          </p:cNvPr>
          <p:cNvSpPr txBox="1"/>
          <p:nvPr/>
        </p:nvSpPr>
        <p:spPr>
          <a:xfrm>
            <a:off x="971600" y="2176118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/>
              <a:t>Ô cửa số </a:t>
            </a:r>
          </a:p>
          <a:p>
            <a:pPr algn="just"/>
            <a:r>
              <a:rPr lang="vi-VN" sz="5400" dirty="0"/>
              <a:t>       1</a:t>
            </a:r>
            <a:endParaRPr lang="en-US" sz="5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780237-4628-4889-A13E-A4920CD83B77}"/>
              </a:ext>
            </a:extLst>
          </p:cNvPr>
          <p:cNvSpPr txBox="1"/>
          <p:nvPr/>
        </p:nvSpPr>
        <p:spPr>
          <a:xfrm>
            <a:off x="5291572" y="2189585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Ô cửa số 2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21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B3CB262C-4042-467F-A046-091936E57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05678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12B440-FC3C-45EE-9974-3651333CBBAA}"/>
              </a:ext>
            </a:extLst>
          </p:cNvPr>
          <p:cNvSpPr/>
          <p:nvPr/>
        </p:nvSpPr>
        <p:spPr>
          <a:xfrm>
            <a:off x="1403648" y="836712"/>
            <a:ext cx="6479588" cy="53285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29DD0-2AB7-4588-83C5-3E09C0D5DE2D}"/>
              </a:ext>
            </a:extLst>
          </p:cNvPr>
          <p:cNvSpPr txBox="1"/>
          <p:nvPr/>
        </p:nvSpPr>
        <p:spPr>
          <a:xfrm>
            <a:off x="3275856" y="2420888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/>
              <a:t>Ô cửa số </a:t>
            </a:r>
          </a:p>
          <a:p>
            <a:pPr algn="just"/>
            <a:r>
              <a:rPr lang="vi-VN" sz="5400" dirty="0"/>
              <a:t>       1</a:t>
            </a:r>
            <a:endParaRPr lang="en-US" sz="5400" dirty="0"/>
          </a:p>
        </p:txBody>
      </p:sp>
      <p:pic>
        <p:nvPicPr>
          <p:cNvPr id="4" name="đồng hồ đếm ngược 5 giây có âm thanh">
            <a:hlinkClick r:id="" action="ppaction://media"/>
            <a:extLst>
              <a:ext uri="{FF2B5EF4-FFF2-40B4-BE49-F238E27FC236}">
                <a16:creationId xmlns:a16="http://schemas.microsoft.com/office/drawing/2014/main" id="{F5D4580C-12E4-4140-AC35-49E4E5D5D1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8676456" y="6021286"/>
            <a:ext cx="467544" cy="648363"/>
          </a:xfrm>
          <a:prstGeom prst="rect">
            <a:avLst/>
          </a:prstGeom>
        </p:spPr>
      </p:pic>
      <p:pic>
        <p:nvPicPr>
          <p:cNvPr id="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B3BDD4-2127-4AF6-B1D4-6EC1F518D0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8064" y="6347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37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CEB39-53C6-4727-AFD6-CCF46BB2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84245"/>
            <a:ext cx="6048672" cy="548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01AA9D-218F-484F-85FE-A4928338B22C}"/>
              </a:ext>
            </a:extLst>
          </p:cNvPr>
          <p:cNvSpPr/>
          <p:nvPr/>
        </p:nvSpPr>
        <p:spPr>
          <a:xfrm>
            <a:off x="1180906" y="649964"/>
            <a:ext cx="6408712" cy="55237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F679DF-0577-4B2D-BCB2-3FDEA655D4D0}"/>
              </a:ext>
            </a:extLst>
          </p:cNvPr>
          <p:cNvSpPr txBox="1"/>
          <p:nvPr/>
        </p:nvSpPr>
        <p:spPr>
          <a:xfrm>
            <a:off x="2771800" y="2551836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Ô cửa số 2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3" name="đồng hồ đếm ngược 5 giây có âm thanh">
            <a:hlinkClick r:id="" action="ppaction://media"/>
            <a:extLst>
              <a:ext uri="{FF2B5EF4-FFF2-40B4-BE49-F238E27FC236}">
                <a16:creationId xmlns:a16="http://schemas.microsoft.com/office/drawing/2014/main" id="{DC37F20C-38F0-4114-8EA3-45E32775EC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4448" y="6480373"/>
            <a:ext cx="467544" cy="411510"/>
          </a:xfrm>
          <a:prstGeom prst="rect">
            <a:avLst/>
          </a:prstGeom>
        </p:spPr>
      </p:pic>
      <p:pic>
        <p:nvPicPr>
          <p:cNvPr id="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5BACCE6-2FA7-4663-975F-05DE12C0D6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2240" y="6381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8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626D2C-2128-42E1-B6E5-16BB67727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343400"/>
            <a:ext cx="792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4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Giờ học đến đây là kết thúc</a:t>
            </a:r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!</a:t>
            </a:r>
            <a:endParaRPr lang="vi-VN" altLang="en-US" sz="440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777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8219" y="759665"/>
            <a:ext cx="4387562" cy="667489"/>
          </a:xfrm>
          <a:prstGeom prst="rect">
            <a:avLst/>
          </a:prstGeom>
          <a:noFill/>
        </p:spPr>
        <p:txBody>
          <a:bodyPr wrap="square" lIns="51434" tIns="25717" rIns="51434" bIns="25717" rtlCol="0">
            <a:spAutoFit/>
          </a:bodyPr>
          <a:lstStyle/>
          <a:p>
            <a:pPr algn="ctr" defTabSz="514337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1720" y="1427154"/>
            <a:ext cx="5925340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 algn="just" defTabSz="514337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14313" indent="-214313" algn="just" defTabSz="514337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 defTabSz="514337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14313" indent="-214313" algn="just" defTabSz="514337"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 defTabSz="514337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 defTabSz="514337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trống,mèo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 defTabSz="514337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14313" indent="-214313" algn="just" defTabSz="514337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20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3"/>
    </mc:Choice>
    <mc:Fallback xmlns="">
      <p:transition spd="slow" advTm="15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" y="0"/>
            <a:ext cx="91404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8219" y="1412776"/>
            <a:ext cx="4387562" cy="675184"/>
          </a:xfrm>
          <a:prstGeom prst="rect">
            <a:avLst/>
          </a:prstGeom>
          <a:noFill/>
        </p:spPr>
        <p:txBody>
          <a:bodyPr wrap="square" lIns="51434" tIns="25717" rIns="51434" bIns="25717" rtlCol="0">
            <a:spAutoFit/>
          </a:bodyPr>
          <a:lstStyle/>
          <a:p>
            <a:pPr algn="ctr" defTabSz="514337"/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6603" y="2492896"/>
            <a:ext cx="43107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 algn="just" defTabSz="514337">
              <a:buFont typeface="+mj-lt"/>
              <a:buAutoNum type="arabicPeriod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 defTabSz="514337">
              <a:buFont typeface="+mj-lt"/>
              <a:buAutoNum type="arabicPeriod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 defTabSz="514337">
              <a:buFont typeface="+mj-lt"/>
              <a:buAutoNum type="arabicPeriod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3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0"/>
    </mc:Choice>
    <mc:Fallback xmlns="">
      <p:transition spd="slow" advTm="1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099" name="Text Box 6">
            <a:extLst>
              <a:ext uri="{FF2B5EF4-FFF2-40B4-BE49-F238E27FC236}">
                <a16:creationId xmlns:a16="http://schemas.microsoft.com/office/drawing/2014/main" id="{DC683F17-7DD5-4BB1-BE90-A7BB72435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449" y="2167115"/>
            <a:ext cx="71628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1. Ổn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chức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smtClean="0">
                <a:solidFill>
                  <a:srgbClr val="002060"/>
                </a:solidFill>
                <a:latin typeface="Times New Roman" panose="02020603050405020304" pitchFamily="18" charset="0"/>
              </a:rPr>
              <a:t>: Gà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mèo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cún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con.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GaTrongMeoConVaCunCon-BeThaoVan-6929196 (mp3cut.net)">
            <a:hlinkClick r:id="" action="ppaction://media"/>
            <a:extLst>
              <a:ext uri="{FF2B5EF4-FFF2-40B4-BE49-F238E27FC236}">
                <a16:creationId xmlns:a16="http://schemas.microsoft.com/office/drawing/2014/main" id="{BA22C3CC-179C-4F11-B546-968EE8124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5776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188640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các con cùng hát bài hát </a:t>
            </a:r>
            <a:endParaRPr lang="en-US" altLang="en-US" sz="24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Gà trống mèo con và cún </a:t>
            </a:r>
            <a:r>
              <a:rPr lang="en-US" altLang="en-US" sz="2400" smtClean="0">
                <a:solidFill>
                  <a:srgbClr val="002060"/>
                </a:solidFill>
                <a:latin typeface="Times New Roman" panose="02020603050405020304" pitchFamily="18" charset="0"/>
              </a:rPr>
              <a:t>con</a:t>
            </a:r>
            <a:r>
              <a:rPr lang="en-US" alt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nhé!</a:t>
            </a:r>
          </a:p>
        </p:txBody>
      </p:sp>
      <p:pic>
        <p:nvPicPr>
          <p:cNvPr id="3" name="Gà Trống Mèo Con Và Cún Con - Nhà Em Có Con Gà Trố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02" y="1196752"/>
            <a:ext cx="9144000" cy="563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965"/>
          <a:stretch/>
        </p:blipFill>
        <p:spPr>
          <a:xfrm>
            <a:off x="15984" y="24990"/>
            <a:ext cx="9144000" cy="66898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1594322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-1" b="10671"/>
          <a:stretch/>
        </p:blipFill>
        <p:spPr>
          <a:xfrm>
            <a:off x="-42862" y="0"/>
            <a:ext cx="9186862" cy="6977364"/>
          </a:xfrm>
          <a:prstGeom prst="rect">
            <a:avLst/>
          </a:prstGeom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8116148D-F919-4D23-99C6-FBBF06C50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56" y="2133600"/>
            <a:ext cx="53640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vi-VN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gà trống </a:t>
            </a:r>
            <a:endParaRPr lang="en-US" alt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8" name="Picture 8">
            <a:extLst>
              <a:ext uri="{FF2B5EF4-FFF2-40B4-BE49-F238E27FC236}">
                <a16:creationId xmlns:a16="http://schemas.microsoft.com/office/drawing/2014/main" id="{F1661F83-98B3-461E-B629-DED5108FD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73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>
            <a:extLst>
              <a:ext uri="{FF2B5EF4-FFF2-40B4-BE49-F238E27FC236}">
                <a16:creationId xmlns:a16="http://schemas.microsoft.com/office/drawing/2014/main" id="{F1163ABA-74E2-455A-9A75-D20AE22594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0"/>
            <a:ext cx="18573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Bellcoll">
            <a:extLst>
              <a:ext uri="{FF2B5EF4-FFF2-40B4-BE49-F238E27FC236}">
                <a16:creationId xmlns:a16="http://schemas.microsoft.com/office/drawing/2014/main" id="{303CA0F3-5BF1-48A0-A454-DB2656ABF2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96000"/>
            <a:ext cx="160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iengGaGayNhacChuong">
            <a:hlinkClick r:id="" action="ppaction://media"/>
            <a:extLst>
              <a:ext uri="{FF2B5EF4-FFF2-40B4-BE49-F238E27FC236}">
                <a16:creationId xmlns:a16="http://schemas.microsoft.com/office/drawing/2014/main" id="{50017761-1F16-4295-A66B-1BDFB2178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9570" y="61310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76C534-06BE-4C38-A725-DE62976F75FC}"/>
              </a:ext>
            </a:extLst>
          </p:cNvPr>
          <p:cNvSpPr txBox="1"/>
          <p:nvPr/>
        </p:nvSpPr>
        <p:spPr>
          <a:xfrm>
            <a:off x="1943708" y="5651180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tx2"/>
                </a:solidFill>
                <a:latin typeface="+mj-lt"/>
              </a:rPr>
              <a:t>Con gà trống</a:t>
            </a:r>
            <a:endParaRPr lang="en-US" sz="4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0F0595-CB35-431A-805D-118577C66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8934"/>
            <a:ext cx="7416824" cy="51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15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7AF4D9A-F6D8-46EB-B459-0E9EFDCB0318}"/>
  <p:tag name="GENSWF_ADVANCE_TIME" val="15.96"/>
  <p:tag name="TIMING" val="|0.789"/>
  <p:tag name="GENSWF_SLIDE_TITLE" val="Trang bìa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BF7D9AD-8B68-47DB-A553-8D140A89B504}"/>
  <p:tag name="TIMING" val="|1.999|2.33|3.422|1.5|1.673|1.891|1.982|2.224|1.822|1.703"/>
  <p:tag name="GENSWF_SLIDE_TITLE" val="Mục đích - Yêu cầu"/>
  <p:tag name="GENSWF_ADVANCE_TIME" val="26.63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E9737C2-1C5B-4DB5-BE1C-5A8C1435C06B}"/>
  <p:tag name="TIMING" val="|1.237|1.263"/>
  <p:tag name="GENSWF_SLIDE_TITLE" val="Chuẩn bị"/>
  <p:tag name="GENSWF_ADVANCE_TIME" val="15.84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ACC1380-AC0F-4624-A083-DED419A4ECB5}"/>
  <p:tag name="GENSWF_ADVANCE_TIME" val="17.93"/>
  <p:tag name="TIMING" val="|1.346|3.373"/>
  <p:tag name="GENSWF_SLIDE_TITLE" val="Cấu trúc bài giảng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381</Words>
  <Application>Microsoft Office PowerPoint</Application>
  <PresentationFormat>On-screen Show (4:3)</PresentationFormat>
  <Paragraphs>71</Paragraphs>
  <Slides>24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Techsi.vn</cp:lastModifiedBy>
  <cp:revision>72</cp:revision>
  <dcterms:created xsi:type="dcterms:W3CDTF">2017-11-09T14:33:02Z</dcterms:created>
  <dcterms:modified xsi:type="dcterms:W3CDTF">2023-07-19T17:57:29Z</dcterms:modified>
</cp:coreProperties>
</file>