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7" r:id="rId2"/>
    <p:sldId id="279" r:id="rId3"/>
    <p:sldId id="259" r:id="rId4"/>
    <p:sldId id="278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5" r:id="rId15"/>
    <p:sldId id="273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9" autoAdjust="0"/>
    <p:restoredTop sz="94709" autoAdjust="0"/>
  </p:normalViewPr>
  <p:slideViewPr>
    <p:cSldViewPr>
      <p:cViewPr>
        <p:scale>
          <a:sx n="78" d="100"/>
          <a:sy n="78" d="100"/>
        </p:scale>
        <p:origin x="1224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35A92-02D4-4105-AC9A-4ADE3DB8B803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D66D6-1EF7-4881-9945-7E0870DDE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62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E9D97-859A-4C08-90DC-AE8101F82464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9CAB4-1B35-4AD5-9C34-318F47F3A6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82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9CAB4-1B35-4AD5-9C34-318F47F3A6E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96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8AFE-AF2A-4F94-9802-A1B2A700C8B0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3D56-95A0-4244-80F1-81599F8EBB9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8AFE-AF2A-4F94-9802-A1B2A700C8B0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3D56-95A0-4244-80F1-81599F8EBB9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8AFE-AF2A-4F94-9802-A1B2A700C8B0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3D56-95A0-4244-80F1-81599F8EBB9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8AFE-AF2A-4F94-9802-A1B2A700C8B0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3D56-95A0-4244-80F1-81599F8EBB9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8AFE-AF2A-4F94-9802-A1B2A700C8B0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3D56-95A0-4244-80F1-81599F8EBB9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8AFE-AF2A-4F94-9802-A1B2A700C8B0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3D56-95A0-4244-80F1-81599F8EBB9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8AFE-AF2A-4F94-9802-A1B2A700C8B0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3D56-95A0-4244-80F1-81599F8EBB9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8AFE-AF2A-4F94-9802-A1B2A700C8B0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3D56-95A0-4244-80F1-81599F8EBB9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8AFE-AF2A-4F94-9802-A1B2A700C8B0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3D56-95A0-4244-80F1-81599F8EBB9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8AFE-AF2A-4F94-9802-A1B2A700C8B0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3D56-95A0-4244-80F1-81599F8EBB9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28AFE-AF2A-4F94-9802-A1B2A700C8B0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3D56-95A0-4244-80F1-81599F8EBB9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28AFE-AF2A-4F94-9802-A1B2A700C8B0}" type="datetimeFigureOut">
              <a:rPr lang="vi-VN" smtClean="0"/>
              <a:pPr/>
              <a:t>23/03/2024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63D56-95A0-4244-80F1-81599F8EBB9D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audio2.wav"/><Relationship Id="rId7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media1.mp3"/><Relationship Id="rId7" Type="http://schemas.openxmlformats.org/officeDocument/2006/relationships/image" Target="../media/image8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" Target="slide9.xml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967" y="3108885"/>
            <a:ext cx="7715304" cy="584775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</a:rPr>
              <a:t>ĐỀ TÀI: BÉ TÌM HIỂU CON CÁ VÀNG</a:t>
            </a:r>
          </a:p>
        </p:txBody>
      </p:sp>
      <p:pic>
        <p:nvPicPr>
          <p:cNvPr id="11" name="Picture 6" descr="roses_swaying_back_an_a_h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6264" y="4724400"/>
            <a:ext cx="2254250" cy="2133600"/>
          </a:xfrm>
          <a:prstGeom prst="rect">
            <a:avLst/>
          </a:prstGeom>
          <a:noFill/>
        </p:spPr>
      </p:pic>
      <p:pic>
        <p:nvPicPr>
          <p:cNvPr id="17412" name="Picture 4" descr="http://www.nufsoft.com/images/butterfly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929269">
            <a:off x="1742096" y="3560583"/>
            <a:ext cx="3024437" cy="1899187"/>
          </a:xfrm>
          <a:prstGeom prst="rect">
            <a:avLst/>
          </a:prstGeom>
          <a:noFill/>
        </p:spPr>
      </p:pic>
      <p:sp>
        <p:nvSpPr>
          <p:cNvPr id="12" name="TextBox 11">
            <a:extLst/>
          </p:cNvPr>
          <p:cNvSpPr txBox="1"/>
          <p:nvPr/>
        </p:nvSpPr>
        <p:spPr>
          <a:xfrm>
            <a:off x="255327" y="2325089"/>
            <a:ext cx="1156493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</a:rPr>
              <a:t>HOẠT ĐỘNG </a:t>
            </a:r>
            <a:r>
              <a:rPr kumimoji="0" lang="en-US" sz="3200" b="1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</a:rPr>
              <a:t>KPKH</a:t>
            </a:r>
            <a:endParaRPr kumimoji="0" lang="en-US" sz="32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488670" y="4266249"/>
            <a:ext cx="3983594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2060"/>
                </a:solidFill>
                <a:latin typeface="Calibri" panose="020F0502020204030204" pitchFamily="34" charset="0"/>
              </a:rPr>
              <a:t>LỨA </a:t>
            </a:r>
            <a:r>
              <a:rPr lang="en-US" alt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TUỔI: </a:t>
            </a:r>
            <a:r>
              <a:rPr lang="en-US" alt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3 – 4 TUỔI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THỜI GIAN:</a:t>
            </a:r>
            <a:r>
              <a:rPr lang="en-US" alt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20 - 25 PHÚT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5275" y="325438"/>
            <a:ext cx="11753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alt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altLang="en-US" sz="20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32" y="1189782"/>
            <a:ext cx="980728" cy="9414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697885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media.vietq.vn/files/becatheophongthuy-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"/>
            <a:ext cx="4643438" cy="3107531"/>
          </a:xfrm>
          <a:prstGeom prst="rect">
            <a:avLst/>
          </a:prstGeom>
          <a:noFill/>
        </p:spPr>
      </p:pic>
      <p:pic>
        <p:nvPicPr>
          <p:cNvPr id="26628" name="Picture 4" descr="http://125.235.29.5:8888/medias/4ecda901441c7/2012/04/14/d4c965cf-b7e3-4ad2-a978-d5a44bd273c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4000504"/>
            <a:ext cx="4572000" cy="2857496"/>
          </a:xfrm>
          <a:prstGeom prst="rect">
            <a:avLst/>
          </a:prstGeom>
          <a:noFill/>
        </p:spPr>
      </p:pic>
      <p:pic>
        <p:nvPicPr>
          <p:cNvPr id="26630" name="Picture 6" descr="http://www.bqllang.gov.vn/images/tintuc/26.6.2012/ao_ca_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4000504"/>
            <a:ext cx="4572000" cy="2857496"/>
          </a:xfrm>
          <a:prstGeom prst="rect">
            <a:avLst/>
          </a:prstGeom>
          <a:noFill/>
        </p:spPr>
      </p:pic>
      <p:sp>
        <p:nvSpPr>
          <p:cNvPr id="26632" name="AutoShape 8" descr="http://cacanh.odau.com/images/tintuc/204/cacanh/cach-cham-soc-ca-vang-co-ban-1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4" name="AutoShape 10" descr="http://cacanh.odau.com/images/tintuc/204/cacanh/cach-cham-soc-ca-vang-co-ban-1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6" name="AutoShape 12" descr="http://cacanh.odau.com/images/tintuc/204/cacanh/cach-cham-soc-ca-vang-co-ban-1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8" name="AutoShape 14" descr="http://cacanh.odau.com/images/tintuc/204/cacanh/cach-cham-soc-ca-vang-co-ban-1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40" name="Picture 16" descr="http://thegioidaquy.net/uploads/images/ca-canh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67438" y="1"/>
            <a:ext cx="4500562" cy="314324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3952860" y="3244334"/>
            <a:ext cx="5356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20" y="1000108"/>
            <a:ext cx="4929222" cy="1714512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146" name="Picture 2" descr="http://img.v3.news.zdn.vn/w660/Uploaded/bpcgdbb2/2014_12_05/Sam_canh_Zing_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1" y="2857496"/>
            <a:ext cx="4500562" cy="4000504"/>
          </a:xfrm>
          <a:prstGeom prst="rect">
            <a:avLst/>
          </a:prstGeom>
          <a:noFill/>
        </p:spPr>
      </p:pic>
      <p:pic>
        <p:nvPicPr>
          <p:cNvPr id="6148" name="Picture 4" descr="http://phunutoday.vn/dataimages/201210/original/images778058_tre_em_nhat_rac_ho_guom_phunutoda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24530" y="2857496"/>
            <a:ext cx="4643470" cy="400050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image.bocau.net/2012-10/23/276858-ptddld/day_ca_heo_su_dung_vu_khi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"/>
            <a:ext cx="4381500" cy="2857495"/>
          </a:xfrm>
          <a:prstGeom prst="rect">
            <a:avLst/>
          </a:prstGeom>
          <a:noFill/>
        </p:spPr>
      </p:pic>
      <p:pic>
        <p:nvPicPr>
          <p:cNvPr id="28676" name="Picture 4" descr="http://eva-img.24hstatic.com/upload/1-2015/images/2015-02-11/1423623453-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5500" y="0"/>
            <a:ext cx="4762500" cy="2857496"/>
          </a:xfrm>
          <a:prstGeom prst="rect">
            <a:avLst/>
          </a:prstGeom>
          <a:noFill/>
        </p:spPr>
      </p:pic>
      <p:pic>
        <p:nvPicPr>
          <p:cNvPr id="28678" name="Picture 6" descr="http://bientoancanh.vn/userfiles/seafish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3786190"/>
            <a:ext cx="4357686" cy="3071810"/>
          </a:xfrm>
          <a:prstGeom prst="rect">
            <a:avLst/>
          </a:prstGeom>
          <a:noFill/>
        </p:spPr>
      </p:pic>
      <p:pic>
        <p:nvPicPr>
          <p:cNvPr id="28680" name="Picture 8" descr="http://m.f29.img.vnecdn.net/2014/01/09/ca-map-6653-138923269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81686" y="3786190"/>
            <a:ext cx="4786314" cy="307181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952728" y="2857499"/>
            <a:ext cx="66437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86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2867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286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286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8612" y="142856"/>
            <a:ext cx="6215106" cy="1071569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095736" y="1214422"/>
            <a:ext cx="6357982" cy="535785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bơi</a:t>
            </a:r>
            <a:endParaRPr lang="en-US" sz="2800" dirty="0">
              <a:solidFill>
                <a:srgbClr val="00B05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cô.Cá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ngụp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buFont typeface="Wingdings" pitchFamily="2" charset="2"/>
              <a:buChar char="v"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2: Ai </a:t>
            </a:r>
            <a:r>
              <a:rPr lang="en-US" sz="2800" dirty="0" err="1"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800" dirty="0"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buFont typeface="Wingdings" pitchFamily="2" charset="2"/>
              <a:buChar char="v"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nhau.Trẻ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buFont typeface="Wingdings" pitchFamily="2" charset="2"/>
              <a:buChar char="v"/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media.tinmoitruong.vn/public/media/media/picture/11/10(29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0210" y="3823193"/>
            <a:ext cx="2935989" cy="2594571"/>
          </a:xfrm>
          <a:prstGeom prst="rect">
            <a:avLst/>
          </a:prstGeom>
          <a:noFill/>
        </p:spPr>
      </p:pic>
      <p:pic>
        <p:nvPicPr>
          <p:cNvPr id="9" name="Picture 6" descr="http://media.tinmoi.vn/2012/05/01/21_8_1335876074_57_010512_the-gioi_ca-heo-dan-viet-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3632" y="516640"/>
            <a:ext cx="2905344" cy="2759472"/>
          </a:xfrm>
          <a:prstGeom prst="rect">
            <a:avLst/>
          </a:prstGeom>
          <a:noFill/>
        </p:spPr>
      </p:pic>
      <p:pic>
        <p:nvPicPr>
          <p:cNvPr id="10" name="Picture 2" descr="http://www.vietaz.com.vn/Upload/503/VN/Products/503_4740_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9185" y="515912"/>
            <a:ext cx="2870119" cy="2730143"/>
          </a:xfrm>
          <a:prstGeom prst="rect">
            <a:avLst/>
          </a:prstGeom>
          <a:noFill/>
        </p:spPr>
      </p:pic>
      <p:pic>
        <p:nvPicPr>
          <p:cNvPr id="16" name="Picture 10" descr="http://thvl.vn/data/upload_file/Image/HaiDang/vet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83279" y="3787919"/>
            <a:ext cx="2692050" cy="2629845"/>
          </a:xfrm>
          <a:prstGeom prst="rect">
            <a:avLst/>
          </a:prstGeom>
          <a:noFill/>
        </p:spPr>
      </p:pic>
      <p:pic>
        <p:nvPicPr>
          <p:cNvPr id="21" name="Picture 6" descr="http://bientoancanh.vn/userfiles/seafish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18242" y="3840730"/>
            <a:ext cx="2965665" cy="25649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t lam + nhac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t lam + nhac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t lam + nhac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8" y="-11507"/>
            <a:ext cx="12192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2996952"/>
            <a:ext cx="8229600" cy="2643206"/>
          </a:xfrm>
        </p:spPr>
        <p:txBody>
          <a:bodyPr>
            <a:prstTxWarp prst="textDeflateBottom">
              <a:avLst/>
            </a:prstTxWarp>
            <a:norm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7972" y="162880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3.Kết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351584" y="476672"/>
            <a:ext cx="80010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– YÊU CẦU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415480" y="1628800"/>
            <a:ext cx="964907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Kiến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.: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Trẻ gọi đúng tên con cá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nêu được một số đặc điểm của con cá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Biết được môi trường sống, ích lợi của chúng. </a:t>
            </a:r>
          </a:p>
          <a:p>
            <a:pPr marL="0" indent="0">
              <a:buNone/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2. Kỹ năng: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Trẻ quan sát và trả lời câu hỏi của cô chính xác. Phát triển ngôn ngữ cho trẻ.</a:t>
            </a:r>
          </a:p>
          <a:p>
            <a:pPr marL="0" indent="0">
              <a:buNone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Trẻ phối hợp với bạn ghép được hình con cá</a:t>
            </a:r>
          </a:p>
          <a:p>
            <a:pPr marL="0" indent="0">
              <a:buNone/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3. Thái độ: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Trẻ hứng thú học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yêu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quý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4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2" y="-6984"/>
            <a:ext cx="12182508" cy="6858000"/>
          </a:xfr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514350" indent="-514350" algn="ctr">
              <a:buNone/>
            </a:pP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ỔN ĐỊNH TỔ CHỨC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Cô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trẻ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cùng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hát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hát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: Cá vàng bơi</a:t>
            </a:r>
            <a:endParaRPr lang="vi-VN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endParaRPr lang="vi-VN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h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53454" y="3500438"/>
            <a:ext cx="1785950" cy="2295532"/>
          </a:xfrm>
          <a:prstGeom prst="rect">
            <a:avLst/>
          </a:prstGeom>
          <a:noFill/>
        </p:spPr>
      </p:pic>
      <p:pic>
        <p:nvPicPr>
          <p:cNvPr id="6" name="Picture 7" descr="h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38876" y="3429000"/>
            <a:ext cx="1938342" cy="2366970"/>
          </a:xfrm>
          <a:prstGeom prst="rect">
            <a:avLst/>
          </a:prstGeom>
          <a:noFill/>
        </p:spPr>
      </p:pic>
      <p:pic>
        <p:nvPicPr>
          <p:cNvPr id="9" name="Picture 9" descr="xsgs_11040_416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834563">
            <a:off x="9653060" y="984622"/>
            <a:ext cx="1104900" cy="2209800"/>
          </a:xfrm>
          <a:prstGeom prst="rect">
            <a:avLst/>
          </a:prstGeom>
          <a:noFill/>
        </p:spPr>
      </p:pic>
      <p:pic>
        <p:nvPicPr>
          <p:cNvPr id="10" name="Picture 9" descr="xsgs_11040_416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879312">
            <a:off x="1741843" y="876573"/>
            <a:ext cx="1104900" cy="2209800"/>
          </a:xfrm>
          <a:prstGeom prst="rect">
            <a:avLst/>
          </a:prstGeom>
          <a:noFill/>
        </p:spPr>
      </p:pic>
      <p:pic>
        <p:nvPicPr>
          <p:cNvPr id="2" name="CaVangBoi-BeXuanMai_4a3z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34604" y="518637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 Vàng Bơi - Ca nhạc thiếu nhi Con Cào Cào, Thỏ đi tắm nắ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555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32354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242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472" y="4"/>
            <a:ext cx="8072494" cy="57147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96" y="1340768"/>
            <a:ext cx="8506445" cy="44453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4166" y="714359"/>
            <a:ext cx="6215106" cy="5411807"/>
          </a:xfrm>
        </p:spPr>
        <p:txBody>
          <a:bodyPr/>
          <a:lstStyle/>
          <a:p>
            <a:pPr algn="ctr"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pPr algn="ctr"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24000" y="3"/>
            <a:ext cx="9144000" cy="676253"/>
            <a:chOff x="685800" y="0"/>
            <a:chExt cx="8267700" cy="390525"/>
          </a:xfrm>
        </p:grpSpPr>
        <p:pic>
          <p:nvPicPr>
            <p:cNvPr id="5" name="Picture 8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23950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04938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685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5107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32063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97213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782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7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6077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9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25925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0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1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52988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3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18138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4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9912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5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817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46850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8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27838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9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0882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31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73975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2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5655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33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237538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1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648700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02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17813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3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68750" y="0"/>
              <a:ext cx="30480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04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97463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105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76963" y="0"/>
              <a:ext cx="30480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06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24738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07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65288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108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5800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1809720" y="6215082"/>
            <a:ext cx="8858280" cy="642918"/>
            <a:chOff x="685800" y="0"/>
            <a:chExt cx="8267700" cy="390525"/>
          </a:xfrm>
        </p:grpSpPr>
        <p:pic>
          <p:nvPicPr>
            <p:cNvPr id="34" name="Picture 8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23950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9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04938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1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685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12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5107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13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32063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15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97213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16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782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7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6077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19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25925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20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1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52988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23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18138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24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9912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25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817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27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46850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28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27838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29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0882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31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73975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32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5655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33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237538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101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648700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102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17813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103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68750" y="0"/>
              <a:ext cx="30480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104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97463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105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76963" y="0"/>
              <a:ext cx="30480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106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24738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107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65288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108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5800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2" name="Group 61"/>
          <p:cNvGrpSpPr/>
          <p:nvPr/>
        </p:nvGrpSpPr>
        <p:grpSpPr>
          <a:xfrm rot="5400000">
            <a:off x="-1709742" y="3233738"/>
            <a:ext cx="6858003" cy="390525"/>
            <a:chOff x="685800" y="0"/>
            <a:chExt cx="8267700" cy="390525"/>
          </a:xfrm>
        </p:grpSpPr>
        <p:pic>
          <p:nvPicPr>
            <p:cNvPr id="63" name="Picture 8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23950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9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04938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11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685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12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5107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13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32063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15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97213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16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782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17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6077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19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25925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20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21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52988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23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18138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24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9912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25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817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27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46850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28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27838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29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0882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31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73975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" name="Picture 32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5655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" name="Picture 33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237538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101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648700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102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17813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103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68750" y="0"/>
              <a:ext cx="30480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104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97463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105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76963" y="0"/>
              <a:ext cx="30480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106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24738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107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65288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108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5800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1" name="Group 90"/>
          <p:cNvGrpSpPr/>
          <p:nvPr/>
        </p:nvGrpSpPr>
        <p:grpSpPr>
          <a:xfrm rot="5400000">
            <a:off x="7096132" y="3071834"/>
            <a:ext cx="6500858" cy="357190"/>
            <a:chOff x="685800" y="0"/>
            <a:chExt cx="8267700" cy="390525"/>
          </a:xfrm>
        </p:grpSpPr>
        <p:pic>
          <p:nvPicPr>
            <p:cNvPr id="92" name="Picture 8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23950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" name="Picture 9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04938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" name="Picture 11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685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" name="Picture 12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5107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13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32063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15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97213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16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782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17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6077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Picture 19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25925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20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21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52988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23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18138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24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9912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" name="Picture 25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8170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" name="Picture 27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46850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" name="Picture 28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27838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" name="Picture 29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08825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" name="Picture 31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73975" y="0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" name="Picture 32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56550" y="0"/>
              <a:ext cx="2778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" name="Picture 33" descr="z405065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237538" y="0"/>
              <a:ext cx="2778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" name="Picture 101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648700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" name="Picture 102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17813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4" name="Picture 103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68750" y="0"/>
              <a:ext cx="30480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" name="Picture 104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97463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" name="Picture 105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76963" y="0"/>
              <a:ext cx="304800" cy="388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" name="Picture 106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24738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8" name="Picture 107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65288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9" name="Picture 108" descr="sao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5800" y="0"/>
              <a:ext cx="30480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goldfish"/>
          <p:cNvPicPr>
            <a:picLocks noGrp="1" noChangeAspect="1" noChangeArrowheads="1"/>
          </p:cNvPicPr>
          <p:nvPr>
            <p:ph idx="4294967295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416497" y="924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 flipH="1">
            <a:off x="9596462" y="1500174"/>
            <a:ext cx="357190" cy="100013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9667900" y="785797"/>
            <a:ext cx="785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16" y="5643581"/>
            <a:ext cx="1214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3167042" y="857235"/>
            <a:ext cx="928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 flipH="1" flipV="1">
            <a:off x="10025090" y="3714752"/>
            <a:ext cx="357190" cy="100013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 flipH="1" flipV="1">
            <a:off x="9239272" y="3857628"/>
            <a:ext cx="285752" cy="92869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H="1" flipV="1">
            <a:off x="8096264" y="4500570"/>
            <a:ext cx="500066" cy="107157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5167306" y="642918"/>
            <a:ext cx="500066" cy="92869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H="1">
            <a:off x="7881950" y="1928802"/>
            <a:ext cx="642942" cy="71438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3667108" y="1428736"/>
            <a:ext cx="142876" cy="100013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953653" y="4714884"/>
            <a:ext cx="60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20336" y="4786322"/>
            <a:ext cx="833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16" y="1107265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Vẩy</a:t>
            </a: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5840" y="40466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Vây</a:t>
            </a: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1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" grpId="0"/>
      <p:bldP spid="3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ish-food.co.uk/acatalog/hikari_Oranda_Gold_Fish_Foo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98" y="4000504"/>
            <a:ext cx="3071802" cy="2857496"/>
          </a:xfrm>
          <a:prstGeom prst="rect">
            <a:avLst/>
          </a:prstGeom>
          <a:noFill/>
        </p:spPr>
      </p:pic>
      <p:pic>
        <p:nvPicPr>
          <p:cNvPr id="1028" name="Picture 4" descr="http://akvarium.xf.cz/foto/hydrotrich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4000504"/>
            <a:ext cx="2928926" cy="2857496"/>
          </a:xfrm>
          <a:prstGeom prst="rect">
            <a:avLst/>
          </a:prstGeom>
          <a:noFill/>
        </p:spPr>
      </p:pic>
      <p:pic>
        <p:nvPicPr>
          <p:cNvPr id="1032" name="Picture 8" descr=" photo IMG_375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52926" y="4000504"/>
            <a:ext cx="3143272" cy="2857496"/>
          </a:xfrm>
          <a:prstGeom prst="rect">
            <a:avLst/>
          </a:prstGeom>
          <a:noFill/>
        </p:spPr>
      </p:pic>
      <p:pic>
        <p:nvPicPr>
          <p:cNvPr id="1034" name="Picture 10" descr="http://nhatot.net/wp-content/uploads/2013/07/cavan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9984" y="714356"/>
            <a:ext cx="4714908" cy="328614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738546" y="142856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6313" y="785798"/>
            <a:ext cx="7772400" cy="1714511"/>
          </a:xfrm>
        </p:spPr>
        <p:txBody>
          <a:bodyPr/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Vận động:</a:t>
            </a:r>
          </a:p>
          <a:p>
            <a:pPr algn="ctr"/>
            <a:r>
              <a:rPr lang="pt-B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Các con cùng làm chú cá vàng bơi nào?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3|1.4|1.4|1.3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0.8|0.8|0.7|0.6|0.6|0.6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8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8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2.3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767</TotalTime>
  <Words>319</Words>
  <Application>Microsoft Office PowerPoint</Application>
  <PresentationFormat>Widescreen</PresentationFormat>
  <Paragraphs>45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Để môi trường nước nơi cá và các vật sống dười nước luôn sạch các con cần làm gì?</vt:lpstr>
      <vt:lpstr>PowerPoint Presentation</vt:lpstr>
      <vt:lpstr>Hoạt động 3: Mời bạn cùng tham gia trò chơi với chúng tôi</vt:lpstr>
      <vt:lpstr>PowerPoint Presentation</vt:lpstr>
      <vt:lpstr>Chúc các cô vui vẻ, chúc các bé mạnh khỏe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HOÀNG MAI TRƯỜNG MẦM NON ĐẠI KIM</dc:title>
  <dc:creator>Duong-Tuyet</dc:creator>
  <cp:lastModifiedBy>Techsi.vn</cp:lastModifiedBy>
  <cp:revision>95</cp:revision>
  <dcterms:created xsi:type="dcterms:W3CDTF">2015-07-15T14:28:04Z</dcterms:created>
  <dcterms:modified xsi:type="dcterms:W3CDTF">2024-03-23T01:30:49Z</dcterms:modified>
</cp:coreProperties>
</file>