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9" r:id="rId3"/>
    <p:sldId id="261" r:id="rId4"/>
    <p:sldId id="260" r:id="rId5"/>
    <p:sldId id="262" r:id="rId6"/>
    <p:sldId id="268" r:id="rId7"/>
    <p:sldId id="270" r:id="rId8"/>
    <p:sldId id="274" r:id="rId9"/>
    <p:sldId id="276" r:id="rId10"/>
    <p:sldId id="277" r:id="rId11"/>
    <p:sldId id="263" r:id="rId12"/>
    <p:sldId id="264" r:id="rId13"/>
    <p:sldId id="266" r:id="rId14"/>
    <p:sldId id="267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90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4.GIF"/><Relationship Id="rId7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2"/>
          <p:cNvPicPr>
            <a:picLocks noGrp="1" noChangeAspect="1"/>
          </p:cNvPicPr>
          <p:nvPr>
            <p:ph idx="1" hasCustomPrompt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15363" name="TextBox 4"/>
          <p:cNvSpPr txBox="1"/>
          <p:nvPr/>
        </p:nvSpPr>
        <p:spPr>
          <a:xfrm>
            <a:off x="3138488" y="873125"/>
            <a:ext cx="57912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ĐÀO TẠO QUẬN LONG BIÊN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MỘC L;AN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4" name="TextBox 5"/>
          <p:cNvSpPr txBox="1"/>
          <p:nvPr/>
        </p:nvSpPr>
        <p:spPr>
          <a:xfrm>
            <a:off x="3753644" y="3074988"/>
            <a:ext cx="4559300" cy="1476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THƠ: Ô TÔ BUÝT</a:t>
            </a:r>
          </a:p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4 - 5</a:t>
            </a:r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TUỔI</a:t>
            </a:r>
            <a:endParaRPr lang="vi-VN" altLang="x-none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3335" y="1568450"/>
            <a:ext cx="1517385" cy="14566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ngtree-flat-wind-cartoon-civilization-travels-to-obey-the-traffic-background-image_2737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7110" cy="6909435"/>
          </a:xfrm>
          <a:prstGeom prst="rect">
            <a:avLst/>
          </a:prstGeom>
        </p:spPr>
      </p:pic>
      <p:pic>
        <p:nvPicPr>
          <p:cNvPr id="5" name="Picture 4" descr="school-bus-driver-clipart-school-bus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415" y="3515360"/>
            <a:ext cx="7651115" cy="351409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 rot="360000">
            <a:off x="4313555" y="581025"/>
            <a:ext cx="7212965" cy="2780030"/>
          </a:xfrm>
          <a:prstGeom prst="cloudCallout">
            <a:avLst>
              <a:gd name="adj1" fmla="val -23045"/>
              <a:gd name="adj2" fmla="val 72361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 Ôi giá được một lần</a:t>
            </a:r>
          </a:p>
          <a:p>
            <a:pPr algn="ctr"/>
            <a:r>
              <a:rPr lang="en-US" sz="32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Nằm dài trên giường nghỉ?”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inh n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610" y="-268605"/>
            <a:ext cx="9955530" cy="74669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WordArt 5"/>
          <p:cNvSpPr>
            <a:spLocks noTextEdit="1"/>
          </p:cNvSpPr>
          <p:nvPr/>
        </p:nvSpPr>
        <p:spPr>
          <a:xfrm>
            <a:off x="3200400" y="1752600"/>
            <a:ext cx="57150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 i="1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Cả lớp đọc thơ</a:t>
            </a:r>
          </a:p>
        </p:txBody>
      </p:sp>
    </p:spTree>
  </p:cSld>
  <p:clrMapOvr>
    <a:masterClrMapping/>
  </p:clrMapOvr>
  <p:transition spd="slow" advTm="10000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anhnen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525" y="-472440"/>
            <a:ext cx="10404475" cy="78035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2" name="WordArt 6"/>
          <p:cNvSpPr>
            <a:spLocks noTextEdit="1"/>
          </p:cNvSpPr>
          <p:nvPr/>
        </p:nvSpPr>
        <p:spPr>
          <a:xfrm>
            <a:off x="2978785" y="1752600"/>
            <a:ext cx="624332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 i="1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Từng tổ đọc thơ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ctrTitle"/>
          </p:nvPr>
        </p:nvSpPr>
        <p:spPr>
          <a:xfrm>
            <a:off x="2209800" y="2130425"/>
            <a:ext cx="7772400" cy="1470025"/>
          </a:xfrm>
        </p:spPr>
        <p:txBody>
          <a:bodyPr vert="horz" wrap="square" lIns="91440" tIns="45720" rIns="91440" bIns="45720" anchor="ctr" anchorCtr="0"/>
          <a:lstStyle/>
          <a:p>
            <a:pPr eaLnBrk="1" hangingPunct="1">
              <a:buClrTx/>
              <a:buSzTx/>
              <a:buFontTx/>
            </a:pPr>
            <a:endParaRPr lang="vi-VN" altLang="x-none" sz="44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 vert="horz" wrap="square" lIns="91440" tIns="45720" rIns="91440" bIns="45720" anchor="t" anchorCtr="0"/>
          <a:lstStyle/>
          <a:p>
            <a:pPr eaLnBrk="1" hangingPunct="1">
              <a:buClrTx/>
              <a:buSzTx/>
              <a:buFontTx/>
            </a:pPr>
            <a:endParaRPr lang="vi-VN" altLang="x-none" sz="3200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23556" name="Picture 4" descr="Picture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Picture 5" descr="EC86B4260ABE4D00AED24191244CEFB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276600"/>
            <a:ext cx="1749425" cy="388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8" name="Picture 7" descr="EC86B4260ABE4D00AED24191244CEFB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8575" y="-457200"/>
            <a:ext cx="1749425" cy="3733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9" name="WordArt 9"/>
          <p:cNvSpPr>
            <a:spLocks noTextEdit="1"/>
          </p:cNvSpPr>
          <p:nvPr/>
        </p:nvSpPr>
        <p:spPr>
          <a:xfrm>
            <a:off x="3200400" y="2362200"/>
            <a:ext cx="57150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 i="1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6600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Nhóm đọc thơ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E1D9D76DECD649AF8BEFAAC2061694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04800"/>
            <a:ext cx="857250" cy="285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7" name="Picture 4" descr="E1D9D76DECD649AF8BEFAAC2061694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750" y="0"/>
            <a:ext cx="857250" cy="285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8" name="Picture 6" descr="Dove-02-june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01941">
            <a:off x="3962400" y="304800"/>
            <a:ext cx="1182688" cy="969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9" name="Picture 11" descr="167"/>
          <p:cNvPicPr>
            <a:picLocks noChangeAspect="1"/>
          </p:cNvPicPr>
          <p:nvPr/>
        </p:nvPicPr>
        <p:blipFill>
          <a:blip r:embed="rId5">
            <a:lum bright="42001"/>
          </a:blip>
          <a:stretch>
            <a:fillRect/>
          </a:stretch>
        </p:blipFill>
        <p:spPr>
          <a:xfrm>
            <a:off x="7391400" y="381000"/>
            <a:ext cx="1371600" cy="760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0" name="Picture 9" descr="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3810000"/>
            <a:ext cx="16764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1" name="Picture 66" descr="flower[1][1][1][1]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0"/>
            <a:ext cx="9144000" cy="68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2" name="Picture 66" descr="flower[1][1][1][1]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6175375"/>
            <a:ext cx="9144000" cy="68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3" name="Picture 15" descr="Hinh dong (5)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0" y="5029200"/>
            <a:ext cx="1905000" cy="149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4" name="Picture 16" descr="Hinh dong (5)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1200" y="5029200"/>
            <a:ext cx="1905000" cy="149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5" name="WordArt 18"/>
          <p:cNvSpPr>
            <a:spLocks noTextEdit="1"/>
          </p:cNvSpPr>
          <p:nvPr/>
        </p:nvSpPr>
        <p:spPr>
          <a:xfrm>
            <a:off x="3352800" y="1905000"/>
            <a:ext cx="57150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 i="1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Cá nhân đọc thơ</a:t>
            </a:r>
          </a:p>
        </p:txBody>
      </p:sp>
    </p:spTree>
  </p:cSld>
  <p:clrMapOvr>
    <a:masterClrMapping/>
  </p:clrMapOvr>
  <p:transition>
    <p:strips dir="rd"/>
    <p:sndAc>
      <p:stSnd>
        <p:snd r:embed="rId2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1600flower_140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-123825"/>
            <a:ext cx="9144000" cy="5949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Rectangle 3"/>
          <p:cNvSpPr/>
          <p:nvPr/>
        </p:nvSpPr>
        <p:spPr>
          <a:xfrm>
            <a:off x="1541463" y="2727325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x-none" sz="1800" dirty="0"/>
          </a:p>
        </p:txBody>
      </p:sp>
      <p:sp>
        <p:nvSpPr>
          <p:cNvPr id="28676" name="Rectangle 4"/>
          <p:cNvSpPr/>
          <p:nvPr/>
        </p:nvSpPr>
        <p:spPr>
          <a:xfrm>
            <a:off x="1541463" y="2727325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x-none" sz="1800" dirty="0"/>
          </a:p>
        </p:txBody>
      </p:sp>
      <p:sp>
        <p:nvSpPr>
          <p:cNvPr id="28677" name="WordArt 6"/>
          <p:cNvSpPr>
            <a:spLocks noTextEdit="1"/>
          </p:cNvSpPr>
          <p:nvPr/>
        </p:nvSpPr>
        <p:spPr>
          <a:xfrm>
            <a:off x="2687638" y="4975225"/>
            <a:ext cx="6781800" cy="1252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200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Bài học của chúng mình đến đây là hết rồi! </a:t>
            </a:r>
          </a:p>
        </p:txBody>
      </p:sp>
      <p:grpSp>
        <p:nvGrpSpPr>
          <p:cNvPr id="28678" name="Group 9"/>
          <p:cNvGrpSpPr/>
          <p:nvPr/>
        </p:nvGrpSpPr>
        <p:grpSpPr>
          <a:xfrm>
            <a:off x="3124200" y="6096000"/>
            <a:ext cx="6345238" cy="762000"/>
            <a:chOff x="1141" y="4176"/>
            <a:chExt cx="3997" cy="144"/>
          </a:xfrm>
        </p:grpSpPr>
        <p:pic>
          <p:nvPicPr>
            <p:cNvPr id="28696" name="Picture 10" descr="Flower-03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1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97" name="Picture 11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0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98" name="Picture 12" descr="Flower-02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6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99" name="Picture 13" descr="Flower-03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65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700" name="Picture 14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0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701" name="Picture 15" descr="Flower-02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57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702" name="Picture 16" descr="Flower-03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75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703" name="Picture 17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8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704" name="Picture 18" descr="Flower-02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54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705" name="Picture 19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52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706" name="Picture 20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60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8679" name="Group 9"/>
          <p:cNvGrpSpPr/>
          <p:nvPr/>
        </p:nvGrpSpPr>
        <p:grpSpPr>
          <a:xfrm rot="10800000">
            <a:off x="2819400" y="0"/>
            <a:ext cx="6345238" cy="228600"/>
            <a:chOff x="1141" y="4176"/>
            <a:chExt cx="3997" cy="144"/>
          </a:xfrm>
        </p:grpSpPr>
        <p:pic>
          <p:nvPicPr>
            <p:cNvPr id="28685" name="Picture 10" descr="Flower-03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1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86" name="Picture 11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0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87" name="Picture 12" descr="Flower-02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6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88" name="Picture 13" descr="Flower-03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65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89" name="Picture 14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0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90" name="Picture 15" descr="Flower-02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57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91" name="Picture 16" descr="Flower-03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75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92" name="Picture 17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8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93" name="Picture 18" descr="Flower-02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54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94" name="Picture 19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52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95" name="Picture 20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60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8680" name="Picture 4" descr="C:\Documents and Settings\PHONGVU\My Documents\My Pictures\cảnh 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5975" y="5895975"/>
            <a:ext cx="96202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1" name="Picture 4" descr="C:\Documents and Settings\PHONGVU\My Documents\My Pictures\cảnh 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5895975"/>
            <a:ext cx="96202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2" name="Picture 4" descr="C:\Documents and Settings\PHONGVU\My Documents\My Pictures\cảnh 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58125">
            <a:off x="9636125" y="5895975"/>
            <a:ext cx="96202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3" name="Picture 4" descr="C:\Documents and Settings\PHONGVU\My Documents\My Pictures\cảnh 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0"/>
            <a:ext cx="96202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4" name="Picture 4" descr="C:\Documents and Settings\PHONGVU\My Documents\My Pictures\cảnh 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5975" y="0"/>
            <a:ext cx="962025" cy="962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21c6b0ec01407e5314ba5f191c6db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950" y="0"/>
            <a:ext cx="9690100" cy="6852920"/>
          </a:xfrm>
          <a:prstGeom prst="rect">
            <a:avLst/>
          </a:prstGeom>
        </p:spPr>
      </p:pic>
      <p:sp>
        <p:nvSpPr>
          <p:cNvPr id="16387" name="WordArt 4"/>
          <p:cNvSpPr>
            <a:spLocks noTextEdit="1"/>
          </p:cNvSpPr>
          <p:nvPr/>
        </p:nvSpPr>
        <p:spPr>
          <a:xfrm>
            <a:off x="4860290" y="1746885"/>
            <a:ext cx="422021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/>
          </a:bodyPr>
          <a:lstStyle/>
          <a:p>
            <a:pPr algn="ctr"/>
            <a:r>
              <a:rPr lang="en-US" sz="3600" b="1" i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Giải câu đố:</a:t>
            </a:r>
          </a:p>
          <a:p>
            <a:pPr algn="ctr"/>
            <a:r>
              <a:rPr lang="en-US" sz="3600" b="1" i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“Mình tôi dài rộng</a:t>
            </a:r>
          </a:p>
          <a:p>
            <a:pPr algn="ctr"/>
            <a:r>
              <a:rPr lang="en-US" sz="3600" b="1" i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Có nhiều chỗ ngồi</a:t>
            </a:r>
          </a:p>
          <a:p>
            <a:pPr algn="ctr"/>
            <a:r>
              <a:rPr lang="en-US" sz="3600" b="1" i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Muốn đi cùng tôi</a:t>
            </a:r>
          </a:p>
          <a:p>
            <a:pPr algn="ctr"/>
            <a:r>
              <a:rPr lang="en-US" sz="3600" b="1" i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Phải vào đúng bến</a:t>
            </a:r>
          </a:p>
          <a:p>
            <a:pPr algn="ctr"/>
            <a:r>
              <a:rPr lang="en-US" sz="3600" b="1" i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Là xe gì?”</a:t>
            </a:r>
          </a:p>
        </p:txBody>
      </p:sp>
    </p:spTree>
  </p:cSld>
  <p:clrMapOvr>
    <a:masterClrMapping/>
  </p:clrMapOvr>
  <p:transition spd="slow" advTm="7000">
    <p:plu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s 2"/>
          <p:cNvSpPr/>
          <p:nvPr/>
        </p:nvSpPr>
        <p:spPr>
          <a:xfrm>
            <a:off x="1039495" y="0"/>
            <a:ext cx="3328670" cy="8483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lstStyle/>
          <a:p>
            <a:pPr algn="ctr"/>
            <a:r>
              <a:rPr lang="en-US" altLang="zh-CN" sz="44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Ô TÔ BUÝT</a:t>
            </a:r>
          </a:p>
        </p:txBody>
      </p:sp>
      <p:pic>
        <p:nvPicPr>
          <p:cNvPr id="4" name="Content Placeholder 3" descr="school-bus-driver-clipart-school-bus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0765"/>
            <a:ext cx="12664440" cy="58172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xresdefault (5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4810" y="-635"/>
            <a:ext cx="13559790" cy="76276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anh-tho-o-to-buy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080" y="0"/>
            <a:ext cx="6731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background-mam-non_0401096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79600"/>
            <a:ext cx="12192000" cy="8737600"/>
          </a:xfrm>
          <a:prstGeom prst="rect">
            <a:avLst/>
          </a:prstGeom>
        </p:spPr>
      </p:pic>
      <p:sp>
        <p:nvSpPr>
          <p:cNvPr id="2" name="Rectangles 1"/>
          <p:cNvSpPr/>
          <p:nvPr/>
        </p:nvSpPr>
        <p:spPr>
          <a:xfrm>
            <a:off x="1972310" y="1607820"/>
            <a:ext cx="8246745" cy="23069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7200" b="1">
                <a:ln w="15875"/>
                <a:gradFill>
                  <a:gsLst>
                    <a:gs pos="0">
                      <a:schemeClr val="accent1">
                        <a:hueMod val="80000"/>
                      </a:schemeClr>
                    </a:gs>
                    <a:gs pos="100000">
                      <a:schemeClr val="accent1">
                        <a:alpha val="100000"/>
                      </a:schemeClr>
                    </a:gs>
                  </a:gsLst>
                  <a:lin ang="2700000" scaled="0"/>
                </a:gradFill>
                <a:effectLst/>
              </a:rPr>
              <a:t>Cô vừa đọc cho các con nghe bài thơ gì?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mam-non-de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-374650"/>
            <a:ext cx="12192635" cy="8060055"/>
          </a:xfrm>
          <a:prstGeom prst="rect">
            <a:avLst/>
          </a:prstGeom>
        </p:spPr>
      </p:pic>
      <p:sp>
        <p:nvSpPr>
          <p:cNvPr id="2" name="Rectangles 1"/>
          <p:cNvSpPr/>
          <p:nvPr/>
        </p:nvSpPr>
        <p:spPr>
          <a:xfrm>
            <a:off x="2176780" y="3020060"/>
            <a:ext cx="8246745" cy="23069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7200" b="1">
                <a:ln w="15875"/>
                <a:solidFill>
                  <a:srgbClr val="FF0000"/>
                </a:solidFill>
                <a:effectLst/>
              </a:rPr>
              <a:t>Hàng ngày ôtô buýt làm gì nhỉ?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ngtree-flat-wind-cartoon-civilization-travels-to-obey-the-traffic-background-image_2737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7110" cy="6909435"/>
          </a:xfrm>
          <a:prstGeom prst="rect">
            <a:avLst/>
          </a:prstGeom>
        </p:spPr>
      </p:pic>
      <p:sp>
        <p:nvSpPr>
          <p:cNvPr id="2" name="Rectangles 1"/>
          <p:cNvSpPr/>
          <p:nvPr/>
        </p:nvSpPr>
        <p:spPr>
          <a:xfrm>
            <a:off x="2534920" y="1334770"/>
            <a:ext cx="8246745" cy="19380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6000" b="1">
                <a:ln w="15875"/>
                <a:solidFill>
                  <a:srgbClr val="FF0000"/>
                </a:solidFill>
                <a:effectLst/>
              </a:rPr>
              <a:t>Ô tô buýt đi mãi thì thấy thế nào?</a:t>
            </a:r>
          </a:p>
        </p:txBody>
      </p:sp>
      <p:pic>
        <p:nvPicPr>
          <p:cNvPr id="5" name="Picture 4" descr="school-bus-driver-clipart-school-bus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415" y="3515360"/>
            <a:ext cx="7651115" cy="35140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ngtree-flat-wind-cartoon-civilization-travels-to-obey-the-traffic-background-image_2737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7110" cy="6909435"/>
          </a:xfrm>
          <a:prstGeom prst="rect">
            <a:avLst/>
          </a:prstGeom>
        </p:spPr>
      </p:pic>
      <p:sp>
        <p:nvSpPr>
          <p:cNvPr id="2" name="Rectangles 1"/>
          <p:cNvSpPr/>
          <p:nvPr/>
        </p:nvSpPr>
        <p:spPr>
          <a:xfrm>
            <a:off x="2108835" y="1334770"/>
            <a:ext cx="8672830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6000" b="1">
                <a:ln w="15875"/>
                <a:solidFill>
                  <a:srgbClr val="FF0000"/>
                </a:solidFill>
                <a:effectLst/>
              </a:rPr>
              <a:t>Ô tô buýt đã nghĩ thế nào?</a:t>
            </a:r>
          </a:p>
        </p:txBody>
      </p:sp>
      <p:pic>
        <p:nvPicPr>
          <p:cNvPr id="5" name="Picture 4" descr="school-bus-driver-clipart-school-bus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415" y="3515360"/>
            <a:ext cx="7651115" cy="35140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Microsoft Office PowerPoint</Application>
  <PresentationFormat>Widescreen</PresentationFormat>
  <Paragraphs>23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Trang Nguyen</cp:lastModifiedBy>
  <cp:revision>2</cp:revision>
  <dcterms:created xsi:type="dcterms:W3CDTF">2024-03-14T13:21:47Z</dcterms:created>
  <dcterms:modified xsi:type="dcterms:W3CDTF">2024-03-31T14:43:13Z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57669AC90F5E4300A9000BF97554B686_11</vt:lpwstr>
  </property>
  <property fmtid="{D5CDD505-2E9C-101B-9397-08002B2CF9AE}" pid="3" name="KSOProductBuildVer">
    <vt:lpwstr>1033-12.2.0.13489</vt:lpwstr>
  </property>
</Properties>
</file>