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</p:sldMasterIdLst>
  <p:sldIdLst>
    <p:sldId id="274" r:id="rId8"/>
    <p:sldId id="289" r:id="rId9"/>
    <p:sldId id="290" r:id="rId10"/>
    <p:sldId id="272" r:id="rId11"/>
    <p:sldId id="259" r:id="rId12"/>
    <p:sldId id="260" r:id="rId13"/>
    <p:sldId id="261" r:id="rId14"/>
    <p:sldId id="262" r:id="rId15"/>
    <p:sldId id="264" r:id="rId16"/>
    <p:sldId id="263" r:id="rId17"/>
    <p:sldId id="265" r:id="rId18"/>
    <p:sldId id="266" r:id="rId19"/>
    <p:sldId id="267" r:id="rId20"/>
    <p:sldId id="268" r:id="rId21"/>
    <p:sldId id="269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70" r:id="rId35"/>
    <p:sldId id="287" r:id="rId36"/>
    <p:sldId id="273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53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E8766DBE-0A54-461B-80CE-01F0E77758DE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582D6-2ABB-4F56-B8DA-505419647D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6DBE-0A54-461B-80CE-01F0E77758DE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582D6-2ABB-4F56-B8DA-505419647D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6DBE-0A54-461B-80CE-01F0E77758DE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582D6-2ABB-4F56-B8DA-505419647D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6DBE-0A54-461B-80CE-01F0E77758DE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582D6-2ABB-4F56-B8DA-505419647D1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6DBE-0A54-461B-80CE-01F0E77758DE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582D6-2ABB-4F56-B8DA-505419647D1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6DBE-0A54-461B-80CE-01F0E77758DE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582D6-2ABB-4F56-B8DA-505419647D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905000"/>
            <a:ext cx="3927475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838200" y="4076700"/>
            <a:ext cx="3927475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18075" y="4076700"/>
            <a:ext cx="3927475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C6F29-CFDE-44C8-87D1-9863F298EFE4}" type="datetimeFigureOut">
              <a:rPr lang="en-US"/>
              <a:pPr>
                <a:defRPr/>
              </a:pPr>
              <a:t>4/13/2024</a:t>
            </a:fld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1569D-F190-41B1-A405-88B946C685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2627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6DBE-0A54-461B-80CE-01F0E77758DE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582D6-2ABB-4F56-B8DA-505419647D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6DBE-0A54-461B-80CE-01F0E77758DE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582D6-2ABB-4F56-B8DA-505419647D1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6DBE-0A54-461B-80CE-01F0E77758DE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582D6-2ABB-4F56-B8DA-505419647D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6DBE-0A54-461B-80CE-01F0E77758DE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582D6-2ABB-4F56-B8DA-505419647D1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6DBE-0A54-461B-80CE-01F0E77758DE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582D6-2ABB-4F56-B8DA-505419647D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E8766DBE-0A54-461B-80CE-01F0E77758DE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04D582D6-2ABB-4F56-B8DA-505419647D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44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8E6C4D7-0AA2-4AE9-9C6F-47DED360111F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40.xml"/><Relationship Id="rId1" Type="http://schemas.openxmlformats.org/officeDocument/2006/relationships/audio" Target="file:///C:\Users\Administrator\Desktop\B&#7847;u%20B&#237;%20Th&#432;&#417;ng%20Nhau%20-%20&#272;ang%20C&#7853;p%20Nh&#7853;t%20_%20Ch&#7845;t%20L&#432;&#7907;ng%20128%20kps.mp3" TargetMode="Externa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4.pn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52.xml"/><Relationship Id="rId1" Type="http://schemas.openxmlformats.org/officeDocument/2006/relationships/audio" Target="file:///C:\Users\Administrator\Desktop\B&#7847;u%20B&#237;%20Th&#432;&#417;ng%20Nhau%20-%20&#272;ang%20C&#7853;p%20Nh&#7853;t%20_%20Ch&#7845;t%20L&#432;&#7907;ng%20128%20kps.mp3" TargetMode="Externa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5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untitledJJHHGGJ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81" y="0"/>
            <a:ext cx="9448800" cy="7010400"/>
          </a:xfrm>
          <a:prstGeom prst="rect">
            <a:avLst/>
          </a:prstGeom>
          <a:solidFill>
            <a:srgbClr val="66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FF66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20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4419600"/>
            <a:ext cx="7334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20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53400" y="4343400"/>
            <a:ext cx="7334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145678" y="2125314"/>
            <a:ext cx="8998322" cy="1323439"/>
          </a:xfrm>
          <a:prstGeom prst="rect">
            <a:avLst/>
          </a:prstGeom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TRUYỆN: “CÂU CHUYỆN CỦA TAY PHẢI </a:t>
            </a:r>
            <a:r>
              <a:rPr lang="en-US" sz="2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 </a:t>
            </a:r>
            <a:r>
              <a:rPr lang="en-US" sz="2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 TRÁI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8180" y="3465493"/>
            <a:ext cx="85324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vực phát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ngữ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lớn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chúc mừng. ng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6248400"/>
            <a:ext cx="609600" cy="609600"/>
          </a:xfrm>
          <a:prstGeom prst="rect">
            <a:avLst/>
          </a:prstGeom>
        </p:spPr>
      </p:pic>
      <p:sp>
        <p:nvSpPr>
          <p:cNvPr id="9" name="Subtitle 2"/>
          <p:cNvSpPr txBox="1">
            <a:spLocks noChangeArrowheads="1"/>
          </p:cNvSpPr>
          <p:nvPr/>
        </p:nvSpPr>
        <p:spPr bwMode="auto">
          <a:xfrm>
            <a:off x="1666875" y="431800"/>
            <a:ext cx="611505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000" b="1">
                <a:solidFill>
                  <a:srgbClr val="0000FF"/>
                </a:solidFill>
                <a:latin typeface="Calibri"/>
                <a:cs typeface="Times New Roman" pitchFamily="18" charset="0"/>
              </a:rPr>
              <a:t>ỦY BAN NHÂN DÂN QUẬN LONG BIÊN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000" b="1">
                <a:solidFill>
                  <a:srgbClr val="0000FF"/>
                </a:solidFill>
                <a:latin typeface="Calibri"/>
                <a:cs typeface="Times New Roman" pitchFamily="18" charset="0"/>
              </a:rPr>
              <a:t>   TRƯỜNG MẦM NON </a:t>
            </a:r>
            <a:r>
              <a:rPr lang="en-US" altLang="vi-VN" sz="2000" b="1" smtClean="0">
                <a:solidFill>
                  <a:srgbClr val="0000FF"/>
                </a:solidFill>
                <a:latin typeface="Calibri"/>
                <a:cs typeface="Times New Roman" pitchFamily="18" charset="0"/>
              </a:rPr>
              <a:t>HOA MỘC LAN</a:t>
            </a:r>
            <a:endParaRPr lang="en-US" altLang="vi-VN" sz="2000" b="1">
              <a:solidFill>
                <a:srgbClr val="0000FF"/>
              </a:solidFill>
              <a:latin typeface="Calibri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633" y="1252764"/>
            <a:ext cx="1446412" cy="138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9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6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</p:spTree>
    <p:extLst>
      <p:ext uri="{BB962C8B-B14F-4D97-AF65-F5344CB8AC3E}">
        <p14:creationId xmlns:p14="http://schemas.microsoft.com/office/powerpoint/2010/main" val="29274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2517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8163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1848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36496" cy="6858000"/>
          </a:xfrm>
        </p:spPr>
      </p:pic>
    </p:spTree>
    <p:extLst>
      <p:ext uri="{BB962C8B-B14F-4D97-AF65-F5344CB8AC3E}">
        <p14:creationId xmlns:p14="http://schemas.microsoft.com/office/powerpoint/2010/main" val="391373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3637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78" y="0"/>
            <a:ext cx="8988822" cy="68577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15616" y="2767163"/>
            <a:ext cx="7315200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000" b="1" spc="50" dirty="0" err="1" smtClean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Đàm</a:t>
            </a:r>
            <a:r>
              <a:rPr lang="en-US" sz="8000" b="1" spc="50" dirty="0" smtClean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8000" b="1" spc="50" dirty="0" err="1" smtClean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thoại</a:t>
            </a:r>
            <a:endParaRPr lang="en-US" sz="8000" b="1" spc="50" dirty="0">
              <a:ln w="1143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Bầu Bí Thương Nhau - Đang Cập Nhật _ Chất Lượng 128 kp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715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67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2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ero\Pictures\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My Heart Will Go On Piano - Jasmine Horn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9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189" numSld="1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ero\Pictures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898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ero\Pictures\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946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5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528" y="1484784"/>
            <a:ext cx="684076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6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	</a:t>
            </a:r>
          </a:p>
        </p:txBody>
      </p:sp>
      <p:sp>
        <p:nvSpPr>
          <p:cNvPr id="9" name="Rectangle 8"/>
          <p:cNvSpPr/>
          <p:nvPr/>
        </p:nvSpPr>
        <p:spPr>
          <a:xfrm>
            <a:off x="1097182" y="561454"/>
            <a:ext cx="222368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Lần</a:t>
            </a:r>
            <a:r>
              <a:rPr lang="en-US" sz="5400" b="1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1:</a:t>
            </a:r>
            <a:endParaRPr lang="en-US" sz="5400" b="1" dirty="0">
              <a:ln w="1905"/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3236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ero\Pictures\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044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ero\Pictures\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785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ero\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632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ero\Pictures\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262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ero\Pictures\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315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Hero\Pictures\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432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Hero\Pictures\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525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Hero\Pictures\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353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Đàm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" indent="0">
              <a:buNone/>
            </a:pPr>
            <a:r>
              <a:rPr lang="en-US" sz="8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mắng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mắng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sz="8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? Con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>
              <a:buFontTx/>
              <a:buChar char="-"/>
            </a:pP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sz="8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" indent="0">
              <a:buNone/>
            </a:pP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cãi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vã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ghen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tỵ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endParaRPr lang="en-US" dirty="0" smtClean="0"/>
          </a:p>
          <a:p>
            <a:pPr>
              <a:buFontTx/>
              <a:buChar char="-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6796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31840" y="1916832"/>
            <a:ext cx="218681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Lần</a:t>
            </a:r>
            <a:r>
              <a:rPr lang="en-US" sz="5400" b="1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3:</a:t>
            </a:r>
            <a:endParaRPr lang="en-US" sz="5400" b="1" dirty="0">
              <a:ln w="1905"/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5518" y="2599730"/>
            <a:ext cx="8130480" cy="240065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</a:t>
            </a:r>
            <a:r>
              <a:rPr lang="en-US" sz="4800" b="1" spc="50" dirty="0" err="1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Xem</a:t>
            </a:r>
            <a:r>
              <a:rPr lang="en-US" sz="48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video </a:t>
            </a:r>
            <a:r>
              <a:rPr lang="en-US" sz="4800" b="1" spc="50" dirty="0" err="1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truyện</a:t>
            </a:r>
            <a:r>
              <a:rPr lang="en-US" sz="48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</a:p>
          <a:p>
            <a:pPr algn="ctr">
              <a:defRPr/>
            </a:pPr>
            <a:r>
              <a:rPr lang="en-US" sz="48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 </a:t>
            </a:r>
            <a:r>
              <a:rPr lang="en-US" sz="4800" b="1" spc="50" dirty="0" err="1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câu</a:t>
            </a:r>
            <a:r>
              <a:rPr lang="en-US" sz="4800" b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chuyện</a:t>
            </a:r>
            <a:r>
              <a:rPr lang="en-US" sz="4800" b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của</a:t>
            </a:r>
            <a:r>
              <a:rPr lang="en-US" sz="48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</a:t>
            </a:r>
            <a:r>
              <a:rPr lang="en-US" sz="4800" b="1" spc="50" dirty="0" err="1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ay</a:t>
            </a:r>
            <a:r>
              <a:rPr lang="en-US" sz="48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</a:t>
            </a:r>
            <a:r>
              <a:rPr lang="en-US" sz="4800" b="1" spc="50" dirty="0" err="1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phải</a:t>
            </a:r>
            <a:r>
              <a:rPr lang="en-US" sz="48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và</a:t>
            </a:r>
            <a:r>
              <a:rPr lang="en-US" sz="48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tay</a:t>
            </a:r>
            <a:r>
              <a:rPr lang="en-US" sz="48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trái</a:t>
            </a:r>
            <a:r>
              <a:rPr lang="en-US" sz="48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”</a:t>
            </a:r>
            <a:endParaRPr lang="en-US" sz="4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Bầu Bí Thương Nhau - Đang Cập Nhật _ Chất Lượng 128 kp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715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813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2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63" y="0"/>
            <a:ext cx="9258172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5576" y="1705451"/>
            <a:ext cx="712879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Cô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kể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chuyện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kết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hợp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</a:t>
            </a:r>
            <a:r>
              <a:rPr lang="en-US" sz="4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poweroint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41198" y="548680"/>
            <a:ext cx="222368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Lần</a:t>
            </a:r>
            <a:r>
              <a:rPr lang="en-US" sz="5400" b="1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2:</a:t>
            </a:r>
            <a:endParaRPr lang="en-US" sz="5400" b="1" dirty="0">
              <a:ln w="1905"/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45377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úc mừng. nga.mp3">
            <a:hlinkClick r:id="" action="ppaction://media"/>
          </p:cNvPr>
          <p:cNvPicPr>
            <a:picLocks noGrp="1" noChangeAspect="1"/>
          </p:cNvPicPr>
          <p:nvPr>
            <p:ph idx="4294967295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53000" y="6096000"/>
            <a:ext cx="609600" cy="609600"/>
          </a:xfrm>
          <a:prstGeom prst="rect">
            <a:avLst/>
          </a:prstGeom>
        </p:spPr>
      </p:pic>
      <p:pic>
        <p:nvPicPr>
          <p:cNvPr id="2050" name="Picture 2" descr="G:\hình nền\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-10760"/>
            <a:ext cx="9220200" cy="68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64227" y="990600"/>
            <a:ext cx="6705600" cy="44319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6000" b="1" cap="all" spc="0" dirty="0" err="1" smtClean="0">
                <a:ln/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6000" b="1" cap="all" spc="0" dirty="0" smtClean="0">
                <a:ln/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all" spc="0" dirty="0" err="1" smtClean="0">
                <a:ln/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6000" b="1" cap="all" spc="0" dirty="0" smtClean="0">
                <a:ln/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all" spc="0" dirty="0" err="1" smtClean="0">
                <a:ln/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6000" b="1" cap="all" spc="0" dirty="0" smtClean="0">
                <a:ln/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all" spc="0" dirty="0" err="1" smtClean="0">
                <a:ln/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6000" b="1" cap="all" spc="0" dirty="0" smtClean="0">
              <a:ln/>
              <a:solidFill>
                <a:srgbClr val="FFFF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400" b="1" cap="all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CHÚC CÁC BẠN LỚP </a:t>
            </a:r>
            <a:r>
              <a:rPr lang="en-US" sz="5400" b="1" cap="all" dirty="0" err="1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Lớn</a:t>
            </a:r>
            <a:r>
              <a:rPr lang="en-US" sz="5400" b="1" cap="all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1 CHĂM NGOAN HỌC GIỎI</a:t>
            </a:r>
            <a:endParaRPr lang="en-US" sz="5400" b="1" cap="all" spc="0" dirty="0">
              <a:ln/>
              <a:solidFill>
                <a:srgbClr val="0070C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6" name="chúc mừng. ng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2227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5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7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2652" cy="6858000"/>
          </a:xfrm>
        </p:spPr>
      </p:pic>
    </p:spTree>
    <p:extLst>
      <p:ext uri="{BB962C8B-B14F-4D97-AF65-F5344CB8AC3E}">
        <p14:creationId xmlns:p14="http://schemas.microsoft.com/office/powerpoint/2010/main" val="410889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9820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0081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0336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0854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9050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Tay phải tay trái</Template>
  <TotalTime>304</TotalTime>
  <Words>268</Words>
  <Application>Microsoft Office PowerPoint</Application>
  <PresentationFormat>On-screen Show (4:3)</PresentationFormat>
  <Paragraphs>26</Paragraphs>
  <Slides>30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Arial</vt:lpstr>
      <vt:lpstr>Calibri</vt:lpstr>
      <vt:lpstr>Garamond</vt:lpstr>
      <vt:lpstr>Georgia</vt:lpstr>
      <vt:lpstr>Times New Roman</vt:lpstr>
      <vt:lpstr>Trebuchet MS</vt:lpstr>
      <vt:lpstr>Wingdings</vt:lpstr>
      <vt:lpstr>Couture</vt:lpstr>
      <vt:lpstr>Clarity</vt:lpstr>
      <vt:lpstr>Slipstream</vt:lpstr>
      <vt:lpstr>1_Clarity</vt:lpstr>
      <vt:lpstr>1_Slipstream</vt:lpstr>
      <vt:lpstr>2_Clarity</vt:lpstr>
      <vt:lpstr>2_Slipstream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mầm non thị trấn phúc thọ giáo án ptnn</dc:title>
  <dc:creator>Computer</dc:creator>
  <cp:lastModifiedBy>Techsi.vn</cp:lastModifiedBy>
  <cp:revision>27</cp:revision>
  <dcterms:created xsi:type="dcterms:W3CDTF">2016-10-18T13:16:03Z</dcterms:created>
  <dcterms:modified xsi:type="dcterms:W3CDTF">2024-04-13T02:58:31Z</dcterms:modified>
</cp:coreProperties>
</file>