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69" r:id="rId13"/>
    <p:sldId id="265" r:id="rId14"/>
    <p:sldId id="266" r:id="rId15"/>
    <p:sldId id="268" r:id="rId16"/>
    <p:sldId id="267" r:id="rId17"/>
    <p:sldId id="273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jaVu Serif Bold" panose="020B0604020202020204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Noto Sans Bold" panose="020B0802040504020204" pitchFamily="34" charset="0"/>
      <p:regular r:id="rId25"/>
      <p:bold r:id="rId26"/>
    </p:embeddedFont>
    <p:embeddedFont>
      <p:font typeface="KG Primary Penmanship" panose="020B0604020202020204" charset="0"/>
      <p:regular r:id="rId27"/>
    </p:embeddedFont>
    <p:embeddedFont>
      <p:font typeface="ไอติม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3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33766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1-27T16:10:53.478"/>
    </inkml:context>
    <inkml:brush xml:id="br0">
      <inkml:brushProperty name="width" value="0.7" units="cm"/>
      <inkml:brushProperty name="height" value="0.7" units="cm"/>
      <inkml:brushProperty name="color" value="#17375E"/>
      <inkml:brushProperty name="fitToCurve" value="1"/>
    </inkml:brush>
  </inkml:definitions>
  <inkml:traceGroup>
    <inkml:annotationXML>
      <emma:emma xmlns:emma="http://www.w3.org/2003/04/emma" version="1.0">
        <emma:interpretation id="{2928B7B1-09F4-45AF-950C-6E9BCDE3E4E1}" emma:medium="tactile" emma:mode="ink">
          <msink:context xmlns:msink="http://schemas.microsoft.com/ink/2010/main" type="inkDrawing" rotatedBoundingBox="23098,17255 30224,19976 28119,25487 20993,22766" hotPoints="28129,21881 24835,25175 21540,21881 24835,18587" semanticType="enclosure" shapeName="Circle"/>
        </emma:interpretation>
      </emma:emma>
    </inkml:annotationXML>
    <inkml:trace contextRef="#ctx0" brushRef="#br0">5974 889 0,'-42'-127'140,"-1"127"-140,-41 0 16,-1 0-1,43 0-15,-85-42 16,84 42 0,-41 0-16,41-43 15,1 43-15,0 0 16,-85-42 0,84 42-1,-41 0 1,-1 0-16,0-42 15,1-1-15,41 43 16,-84 0-16,85 0 16,-43 0-16,-42 0 15,85 0-15,-85 0 16,42-42-16,43 42 16,-43 0-16,43 0 15,0 0 1,-43 0-16,43 0 15,-43-42-15,-42 42 32,85 0-32,-1 0 15,1 0-15,0 0 16,-1 0-16,1 0 16,-43 0-16,43 0 15,0 0 1,-85 0-1,42 0-15,0 0 16,43 0-16,-43 0 16,-42 0-16,85 0 15,-85 0-15,85 0 16,-1 0 0,-84 0-16,85 0 15,0 0 1,-43 0-16,43 0 31,-1 0-31,-41 0 16,41 0-1,1 0 1,0 0-16,-43 0 16,43 42-1,-1 0-15,1-42 16,-43 0-16,43 0 15,-85 43-15,85-1 16,-1-42 0,-84 85-16,85-43 0,0-42 15,-43 42-15,43 1 16,-1-43 0,1 42-1,0 0-15,-1 1 16,1-43-1,0 42-15,42 0 16,-85 43 0,43-85-16,-1 85 15,43-43 1,-42 0 0,-43 43-16,43 0 15,42-43 1,-42 85-16,-1-85 15,43 1-15,-42-1 16,0 43 0,-1-43-16,43 0 15,0 43-15,0-43 16,0 1-16,0-1 16,0 0-16,0 1 15,0-1 1,0 0-16,0 43 15,0-43 1,0 1-16,0 41 31,0-41-15,0-1-16,0 0 16,0 85-16,0 0 31,0-84-31,0-1 15,0 0-15,0 43 0,0-43 16,0 1-16,0 41 16,0-41-16,0-1 15,0 43 1,0-1 0,0-41-16,43-1 15,-43 0 1,42 1-16,-42-1 15,42 0 1,-42 43 0,43 0-16,-1-43 15,0 0-15,1 1 16,-1-1 0,0 43-1,43-1-15,-85-41 31,42-1-31,43 0 16,0 43 0,-43-43-1,0 1-15,1-43 16,84 127-16,-43-85 16,1 0-1,0 1 1,-43-43-16,43 84 15,-43-41-15,0-43 16,-42 42-16,43-42 16,-1 0-16,127 85 31,-126-43-15,41 0-1,-41-42 1,-1 43-1,0-43 1,43 84-16,0-41 16,-1-1-1,-41 0 1,-1-42-16,43 85 16,-43-85-16,0 0 15,-42 42-15,43-42 16,41 0-16,-41 43 15,41-43-15,1 0 16,-43 0 0,1 42-16,-43 0 15,42 1 1,0-43-16,43 0 16,-43 0-16,85 42 15,-84-42 1,41 42-1,1-42-15,84 85 32,-126-85-17,84 0 1,-85 0-16,0 0 16,85 0-16,-84 0 15,-1 0-15,127 0 16,-84 0-16,-43 0 15,43 0-15,0 0 16,-1 0-16,-41 0 16,-1 0-16,85 0 15,-85 0-15,43 0 16,-43 0 0,1 0-16,-1 0 15,43 0 1,-43 0-1,0 0 1,43 0-16,-43 0 16,1 0-1,-1 0 1,0 0 0,43 0-1,0-42 1,-43 42-16,0 0 15,1-43 1,-1 43-16,43 0 0,-1-42 16,-41 42-1,-1-42-15,0 42 16,1 0-16,-1 0 16,0 0-16,1-43 15,-1 43 1,0-42-1,43 42 64,-43-42-48,1-43-31,41 43 15,-84-1 17,85 1-32,-43 0 15,1-1-15,-1-84 16,0 85 0,1 0-16,-43-43 15,42 85 1,0-85-1,-42 1 1,0 41 0,43 1-1,-43 0 17,0-43-17,0 0 16,0 1-31,0 41 16,0-41-16,0-1 16,0 43-1,0-1-15,0-84 16,0 85 0,0 0-1,0-43-15,0 43 16,0-1 15,0-41-15,0 41-16,0 1 15,0 0-15,0-43 16,0 43 0,0-1-16,0-41 15,0 41-15,-43 1 16,1-43-1,0 85-15,42-42 16,-43 0 0,43-1-16,-42 1 15,42 0-15,0-1 16,-42 1-16,-1-127 16,1 126-1,0 43 1,42-42-1,-43-85 1,-84 42 0,127 43-1,0-43-15,-42 43 32,0-43-32,42 43 15,-43-43-15,1 85 16,0-42-1,-1-43 1,1 43 15,42-43-31,-42 1 16,-1 41 0,43 1-16,-42 0 15,42-1 1,-42 1-16,-1-85 15,1 85 1,0-1 0,-1 1-1,1 42 1,-43-85-16,85 43 16,-42 0-1,0-43-15,-1 43 31,-41-1-31,41-41 32,1 41-17,-43-41 1,43 84 0,0-43-1,-1 1 1,1 42-16,0-42 15,-1-1 1,-84 1 0,43 0 15,41-1-15,1 43-16,0-42 46,-1 0 17,-41-43-32,41 85 32,1-42-32,0-1-15,-1 43-1,1 0 1,0-42-16,-1-43 15,1 85 17,0 0-1,-1-42-15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microsoft.com/office/2007/relationships/hdphoto" Target="../media/hdphoto3.wdp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image" Target="../media/image45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76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microsoft.com/office/2007/relationships/hdphoto" Target="../media/hdphoto3.wdp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image" Target="../media/image45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76.sv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90.sv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95.sv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108.svg"/><Relationship Id="rId3" Type="http://schemas.openxmlformats.org/officeDocument/2006/relationships/image" Target="../media/image99.sv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image" Target="../media/image112.svg"/><Relationship Id="rId2" Type="http://schemas.openxmlformats.org/officeDocument/2006/relationships/image" Target="../media/image67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110.svg"/><Relationship Id="rId10" Type="http://schemas.openxmlformats.org/officeDocument/2006/relationships/image" Target="../media/image106.svg"/><Relationship Id="rId4" Type="http://schemas.openxmlformats.org/officeDocument/2006/relationships/image" Target="../media/image68.jpe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17" Type="http://schemas.openxmlformats.org/officeDocument/2006/relationships/image" Target="../media/image36.sv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24.svg"/><Relationship Id="rId19" Type="http://schemas.openxmlformats.org/officeDocument/2006/relationships/image" Target="../media/image38.svg"/><Relationship Id="rId4" Type="http://schemas.openxmlformats.org/officeDocument/2006/relationships/image" Target="../media/image14.sv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5.sv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customXml" Target="../ink/ink1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21.jpeg"/><Relationship Id="rId4" Type="http://schemas.openxmlformats.org/officeDocument/2006/relationships/image" Target="../media/image48.svg"/><Relationship Id="rId9" Type="http://schemas.openxmlformats.org/officeDocument/2006/relationships/image" Target="../media/image22.png"/><Relationship Id="rId1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41.png"/><Relationship Id="rId1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64.svg"/><Relationship Id="rId17" Type="http://schemas.openxmlformats.org/officeDocument/2006/relationships/image" Target="../media/image4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66.svg"/><Relationship Id="rId10" Type="http://schemas.openxmlformats.org/officeDocument/2006/relationships/image" Target="../media/image62.svg"/><Relationship Id="rId19" Type="http://schemas.openxmlformats.org/officeDocument/2006/relationships/image" Target="../media/image44.pn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80917" y="-630281"/>
            <a:ext cx="4310871" cy="31900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436" r="7311"/>
          <a:stretch>
            <a:fillRect/>
          </a:stretch>
        </p:blipFill>
        <p:spPr>
          <a:xfrm rot="74020">
            <a:off x="5795874" y="9732473"/>
            <a:ext cx="7159344" cy="2237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73020" y="158155"/>
            <a:ext cx="12898487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4AAD"/>
                </a:solidFill>
                <a:latin typeface="Noto Sans Bold"/>
              </a:rPr>
              <a:t>PHÒNG GIÁO DỤC VÀ ĐÀO TẠO QUẬN LONG BIÊN</a:t>
            </a:r>
          </a:p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6">
                <a:solidFill>
                  <a:srgbClr val="004AAD"/>
                </a:solidFill>
                <a:latin typeface="Noto Sans Bold"/>
              </a:rPr>
              <a:t> TRƯỜNG MẦM NON </a:t>
            </a:r>
            <a:r>
              <a:rPr lang="en-US" sz="4136" smtClean="0">
                <a:solidFill>
                  <a:srgbClr val="004AAD"/>
                </a:solidFill>
                <a:latin typeface="Noto Sans Bold"/>
              </a:rPr>
              <a:t>HOA MỘC LAN</a:t>
            </a:r>
            <a:endParaRPr lang="en-US" sz="4136">
              <a:solidFill>
                <a:srgbClr val="004AAD"/>
              </a:solidFill>
              <a:latin typeface="Noto Sans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1640733"/>
            <a:ext cx="2403741" cy="2307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421714">
            <a:off x="15586186" y="-373273"/>
            <a:ext cx="3126214" cy="19325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571507" y="7695964"/>
            <a:ext cx="2434726" cy="233733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42978" y="4273739"/>
            <a:ext cx="12289497" cy="86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5"/>
              </a:lnSpc>
              <a:spcBef>
                <a:spcPct val="0"/>
              </a:spcBef>
            </a:pPr>
            <a:r>
              <a:rPr lang="en-US" sz="5132">
                <a:solidFill>
                  <a:srgbClr val="E04242"/>
                </a:solidFill>
                <a:latin typeface="Noto Sans Bold"/>
              </a:rPr>
              <a:t>LĨNH VỰC PHÁT TRIỂN NHẬN THỨC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38483" y="5298471"/>
            <a:ext cx="12898487" cy="156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  <a:spcBef>
                <a:spcPct val="0"/>
              </a:spcBef>
            </a:pPr>
            <a:r>
              <a:rPr lang="en-US" sz="4436">
                <a:solidFill>
                  <a:srgbClr val="E04242"/>
                </a:solidFill>
                <a:latin typeface="Noto Sans Bold"/>
              </a:rPr>
              <a:t>Đề tài: Nhận biết chữ số 4, số lượng và số thứ tự trong phạm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421" y="4970998"/>
            <a:ext cx="10782642" cy="606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8602007">
            <a:off x="6082534" y="3246484"/>
            <a:ext cx="4019851" cy="10417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0800" y="4991100"/>
            <a:ext cx="4648200" cy="1066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6990569" y="3848118"/>
            <a:ext cx="5277613" cy="12755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0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820" y="3566098"/>
            <a:ext cx="2553250" cy="3408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03" b="89961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29" y="3572668"/>
            <a:ext cx="2548329" cy="3402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732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36" y="3432876"/>
            <a:ext cx="3016880" cy="3165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6923" y1="80357" x2="26923" y2="80357"/>
                        <a14:backgroundMark x1="33077" y1="81071" x2="33077" y2="81071"/>
                        <a14:backgroundMark x1="53846" y1="82143" x2="53846" y2="82143"/>
                        <a14:backgroundMark x1="70769" y1="79286" x2="70769" y2="7928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94" y="3044943"/>
            <a:ext cx="3693195" cy="39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918" y="2647426"/>
            <a:ext cx="2553250" cy="3408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03" b="89961" l="9794" r="89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24" y="2653996"/>
            <a:ext cx="2548329" cy="3402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732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03" y="2514204"/>
            <a:ext cx="3016880" cy="3165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6923" y1="80357" x2="26923" y2="80357"/>
                        <a14:backgroundMark x1="33077" y1="81071" x2="33077" y2="81071"/>
                        <a14:backgroundMark x1="53846" y1="82143" x2="53846" y2="82143"/>
                        <a14:backgroundMark x1="70769" y1="79286" x2="70769" y2="7928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26" y="2126271"/>
            <a:ext cx="3693195" cy="39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2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34175" y="1868220"/>
            <a:ext cx="12819649" cy="65505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92455" y="2932567"/>
            <a:ext cx="9503090" cy="476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10725">
                <a:solidFill>
                  <a:srgbClr val="000000"/>
                </a:solidFill>
                <a:latin typeface="ไอติม"/>
              </a:rPr>
              <a:t>trò chơi:</a:t>
            </a:r>
          </a:p>
          <a:p>
            <a:pPr algn="ctr">
              <a:lnSpc>
                <a:spcPts val="9116"/>
              </a:lnSpc>
            </a:pPr>
            <a:r>
              <a:rPr lang="en-US" sz="10725">
                <a:solidFill>
                  <a:srgbClr val="000000"/>
                </a:solidFill>
                <a:latin typeface="ไอติม"/>
              </a:rPr>
              <a:t>nhanh tay nhanh mắt </a:t>
            </a:r>
          </a:p>
          <a:p>
            <a:pPr algn="ctr">
              <a:lnSpc>
                <a:spcPts val="9116"/>
              </a:lnSpc>
            </a:pPr>
            <a:r>
              <a:rPr lang="en-US" sz="10725">
                <a:solidFill>
                  <a:srgbClr val="000000"/>
                </a:solidFill>
                <a:latin typeface="ไอติม"/>
              </a:rPr>
              <a:t>cùng Doremon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03925">
            <a:off x="1047696" y="-83397"/>
            <a:ext cx="3372959" cy="4809924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3983895">
            <a:off x="1438893" y="1855188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8" name="Freeform 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5813" y="6184598"/>
            <a:ext cx="4696725" cy="48357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76571">
            <a:off x="16384962" y="1423962"/>
            <a:ext cx="574782" cy="496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22470" b="3955"/>
          <a:stretch>
            <a:fillRect/>
          </a:stretch>
        </p:blipFill>
        <p:spPr>
          <a:xfrm>
            <a:off x="13088348" y="1976824"/>
            <a:ext cx="5379603" cy="60148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7821" y="563224"/>
            <a:ext cx="17592359" cy="97237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4271" y="2030255"/>
            <a:ext cx="1519776" cy="27507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69122" y="2030255"/>
            <a:ext cx="1522836" cy="27562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39236" y="1732814"/>
            <a:ext cx="1749058" cy="390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74644" y="1732814"/>
            <a:ext cx="1749058" cy="3908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23863" y="1725194"/>
            <a:ext cx="1749058" cy="39085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35211" y="1662724"/>
            <a:ext cx="1804968" cy="40334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34159" y="6958732"/>
            <a:ext cx="2010917" cy="267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086499" y="6958732"/>
            <a:ext cx="2010917" cy="26715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97416" y="6958732"/>
            <a:ext cx="2010917" cy="26715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3241" y="6958732"/>
            <a:ext cx="2010917" cy="26715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17035" y="7017465"/>
            <a:ext cx="1915219" cy="19872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380257" y="7017465"/>
            <a:ext cx="1971824" cy="20459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408685" y="7084499"/>
            <a:ext cx="1850615" cy="19202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01" y="3076620"/>
            <a:ext cx="2553250" cy="3408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61" b="89189" l="10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06379"/>
            <a:ext cx="2553250" cy="3408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4.93827E-7 L 0.29115 0.000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26146 0.350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36530" y="-1275198"/>
            <a:ext cx="10263008" cy="118991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24793">
            <a:off x="6722946" y="1914959"/>
            <a:ext cx="4276527" cy="5518826"/>
            <a:chOff x="0" y="0"/>
            <a:chExt cx="148307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3070" cy="1913890"/>
            </a:xfrm>
            <a:custGeom>
              <a:avLst/>
              <a:gdLst/>
              <a:ahLst/>
              <a:cxnLst/>
              <a:rect l="l" t="t" r="r" b="b"/>
              <a:pathLst>
                <a:path w="1483070" h="1913890">
                  <a:moveTo>
                    <a:pt x="0" y="0"/>
                  </a:moveTo>
                  <a:lnTo>
                    <a:pt x="1483070" y="0"/>
                  </a:lnTo>
                  <a:lnTo>
                    <a:pt x="148307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958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5097" r="9747"/>
          <a:stretch>
            <a:fillRect/>
          </a:stretch>
        </p:blipFill>
        <p:spPr>
          <a:xfrm>
            <a:off x="89398" y="3973604"/>
            <a:ext cx="4547132" cy="6313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65358" y="4343682"/>
            <a:ext cx="4474494" cy="15045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26469" y="2180027"/>
            <a:ext cx="832829" cy="25265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97710" y="2004518"/>
            <a:ext cx="1057929" cy="26698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79542" y="7075864"/>
            <a:ext cx="4460310" cy="14997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67855" y="5403587"/>
            <a:ext cx="669499" cy="1797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86402" y="1876597"/>
            <a:ext cx="1284204" cy="2769174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340928" y="5152949"/>
            <a:ext cx="2378642" cy="23786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337354" y="5050404"/>
            <a:ext cx="2378642" cy="23786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4400" y="3823037"/>
            <a:ext cx="64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52" y="742753"/>
            <a:ext cx="15238095" cy="94801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26715" y="-163839"/>
            <a:ext cx="13694718" cy="90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4AAD"/>
                </a:solidFill>
                <a:latin typeface="DejaVu Serif Bold"/>
              </a:rPr>
              <a:t>Bé chọm nhóm bánh có số lượng là 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380136" y="8455520"/>
            <a:ext cx="2414013" cy="184672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86753" y="8455520"/>
            <a:ext cx="2414013" cy="184672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700766" y="8455520"/>
            <a:ext cx="2414013" cy="184672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14779" y="8455520"/>
            <a:ext cx="2414013" cy="1846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08" y="4585326"/>
            <a:ext cx="2116704" cy="1794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20" y="4585326"/>
            <a:ext cx="2116704" cy="1794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32" y="4458181"/>
            <a:ext cx="2116704" cy="17949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53" y="1236950"/>
            <a:ext cx="2962011" cy="3701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68" y="1229330"/>
            <a:ext cx="2962011" cy="3701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15" y="6154134"/>
            <a:ext cx="2244157" cy="22441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326239" y="4155334"/>
            <a:ext cx="742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00B0F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72882" y="8178551"/>
            <a:ext cx="742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686300"/>
            <a:ext cx="7047960" cy="6991350"/>
          </a:xfrm>
          <a:prstGeom prst="rect">
            <a:avLst/>
          </a:prstGeom>
          <a:effectLst>
            <a:softEdge rad="1257300"/>
          </a:effectLst>
        </p:spPr>
      </p:pic>
    </p:spTree>
    <p:extLst>
      <p:ext uri="{BB962C8B-B14F-4D97-AF65-F5344CB8AC3E}">
        <p14:creationId xmlns:p14="http://schemas.microsoft.com/office/powerpoint/2010/main" val="425225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31368">
            <a:off x="15746520" y="7034981"/>
            <a:ext cx="1647630" cy="2215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 dirty="0">
                <a:solidFill>
                  <a:srgbClr val="000000"/>
                </a:solidFill>
                <a:latin typeface="KG Primary Penmanship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49" y="2900614"/>
            <a:ext cx="4069324" cy="5224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794954"/>
            <a:ext cx="5351513" cy="41199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30025" y="1333500"/>
            <a:ext cx="3301273" cy="232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Mình đói bụng quá các bạn ơi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97715" y="4681834"/>
            <a:ext cx="950976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Cùng đi siêu thị với</a:t>
            </a:r>
            <a:b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Doremon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120" b="13514"/>
          <a:stretch>
            <a:fillRect/>
          </a:stretch>
        </p:blipFill>
        <p:spPr>
          <a:xfrm>
            <a:off x="-282898" y="0"/>
            <a:ext cx="18199364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57700"/>
            <a:ext cx="7047960" cy="6991350"/>
          </a:xfrm>
          <a:prstGeom prst="rect">
            <a:avLst/>
          </a:prstGeom>
          <a:effectLst>
            <a:softEdge rad="1257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t="5979" b="17776"/>
          <a:stretch>
            <a:fillRect/>
          </a:stretch>
        </p:blipFill>
        <p:spPr>
          <a:xfrm>
            <a:off x="5572426" y="0"/>
            <a:ext cx="13105710" cy="99798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t="12088" b="12088"/>
          <a:stretch>
            <a:fillRect/>
          </a:stretch>
        </p:blipFill>
        <p:spPr>
          <a:xfrm>
            <a:off x="-285909" y="5758847"/>
            <a:ext cx="6099899" cy="46251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l="18145" t="1310" b="1310"/>
          <a:stretch>
            <a:fillRect/>
          </a:stretch>
        </p:blipFill>
        <p:spPr>
          <a:xfrm>
            <a:off x="208991" y="0"/>
            <a:ext cx="5363435" cy="5758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063866" y="6030038"/>
            <a:ext cx="2735380" cy="17954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55674" y="7886700"/>
            <a:ext cx="3156827" cy="107906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</a:rPr>
              <a:t>Play</a:t>
            </a: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52744" y="6073956"/>
            <a:ext cx="2735380" cy="1795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735" t="7667" r="1115" b="951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17765" y="2411209"/>
            <a:ext cx="975353" cy="1085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758525">
            <a:off x="13625766" y="8106222"/>
            <a:ext cx="4659619" cy="3261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54808" y="0"/>
            <a:ext cx="10727194" cy="107271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113" y="0"/>
            <a:ext cx="6380695" cy="5758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t="17130" b="17130"/>
          <a:stretch>
            <a:fillRect/>
          </a:stretch>
        </p:blipFill>
        <p:spPr>
          <a:xfrm>
            <a:off x="525134" y="5363597"/>
            <a:ext cx="7035672" cy="46251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65033" y="7623416"/>
            <a:ext cx="1607199" cy="1291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959312" y="7623416"/>
            <a:ext cx="1607199" cy="1291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48" y="5514006"/>
            <a:ext cx="2168553" cy="2162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35" y="5461241"/>
            <a:ext cx="2168553" cy="2162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00" y="5495855"/>
            <a:ext cx="2168553" cy="216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4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78123">
            <a:off x="-175739" y="-11534136"/>
            <a:ext cx="19899356" cy="144519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12357" y="8464591"/>
            <a:ext cx="25161849" cy="1855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52709" y="7166856"/>
            <a:ext cx="2796783" cy="3120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259145"/>
            <a:ext cx="5532362" cy="4993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t="8067" b="8067"/>
          <a:stretch>
            <a:fillRect/>
          </a:stretch>
        </p:blipFill>
        <p:spPr>
          <a:xfrm>
            <a:off x="-2053002" y="3966282"/>
            <a:ext cx="8238956" cy="69096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85947" y="6759665"/>
            <a:ext cx="1792397" cy="21322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21097" y="4755667"/>
            <a:ext cx="1684611" cy="20039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65216" y="6633290"/>
            <a:ext cx="1768943" cy="2104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85947" y="4697799"/>
            <a:ext cx="1627022" cy="19354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t="5357" b="5357"/>
          <a:stretch>
            <a:fillRect/>
          </a:stretch>
        </p:blipFill>
        <p:spPr>
          <a:xfrm>
            <a:off x="6519470" y="167806"/>
            <a:ext cx="12702133" cy="107975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/>
              <p14:cNvContentPartPr/>
              <p14:nvPr/>
            </p14:nvContentPartPr>
            <p14:xfrm>
              <a:off x="7877280" y="6629400"/>
              <a:ext cx="2564280" cy="21578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51280" y="6503400"/>
                <a:ext cx="2816280" cy="240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68075">
            <a:off x="16364149" y="8737381"/>
            <a:ext cx="3847701" cy="45905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3976">
            <a:off x="-2538300" y="-689391"/>
            <a:ext cx="3770545" cy="35991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96182">
            <a:off x="-1695345" y="8215247"/>
            <a:ext cx="3811122" cy="3194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17863" y="5778399"/>
            <a:ext cx="815663" cy="73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313371" y="1326794"/>
            <a:ext cx="663598" cy="831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280034" y="3577818"/>
            <a:ext cx="815663" cy="7385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24567">
            <a:off x="16472630" y="-1251528"/>
            <a:ext cx="3697747" cy="34019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t="7239" r="6276" b="12135"/>
          <a:stretch>
            <a:fillRect/>
          </a:stretch>
        </p:blipFill>
        <p:spPr>
          <a:xfrm>
            <a:off x="-653028" y="1002583"/>
            <a:ext cx="14709289" cy="12653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 l="29342"/>
          <a:stretch>
            <a:fillRect/>
          </a:stretch>
        </p:blipFill>
        <p:spPr>
          <a:xfrm>
            <a:off x="-1583845" y="1789829"/>
            <a:ext cx="5141446" cy="72765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538272" y="1442443"/>
            <a:ext cx="2763692" cy="3287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580144" y="1326794"/>
            <a:ext cx="2958128" cy="35189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01964" y="1326793"/>
            <a:ext cx="2763692" cy="32876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025796" y="1326793"/>
            <a:ext cx="2763692" cy="3287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166" y="1200594"/>
            <a:ext cx="3576337" cy="4756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2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18274" y="278979"/>
            <a:ext cx="13382086" cy="7810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8602007">
            <a:off x="6082534" y="3246484"/>
            <a:ext cx="4019851" cy="10417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0800" y="4991100"/>
            <a:ext cx="4648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6990569" y="3848118"/>
            <a:ext cx="5277613" cy="12755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1298" y="771778"/>
            <a:ext cx="51905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Cấu tạo của số 4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82</Words>
  <Application>Microsoft Office PowerPoint</Application>
  <PresentationFormat>Custom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DejaVu Serif Bold</vt:lpstr>
      <vt:lpstr>Arial Black</vt:lpstr>
      <vt:lpstr>Arial</vt:lpstr>
      <vt:lpstr>Noto Sans Bold</vt:lpstr>
      <vt:lpstr>KG Primary Penmanship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Nhận biết số 4</dc:title>
  <dc:creator>Administrator</dc:creator>
  <cp:lastModifiedBy>Techsi.vn</cp:lastModifiedBy>
  <cp:revision>25</cp:revision>
  <dcterms:created xsi:type="dcterms:W3CDTF">2006-08-16T00:00:00Z</dcterms:created>
  <dcterms:modified xsi:type="dcterms:W3CDTF">2024-04-13T03:08:09Z</dcterms:modified>
  <dc:identifier>DAEwssDyVxs</dc:identifier>
</cp:coreProperties>
</file>