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8" r:id="rId2"/>
    <p:sldId id="257" r:id="rId3"/>
    <p:sldId id="258" r:id="rId4"/>
    <p:sldId id="259" r:id="rId5"/>
    <p:sldId id="276" r:id="rId6"/>
    <p:sldId id="262" r:id="rId7"/>
    <p:sldId id="269" r:id="rId8"/>
    <p:sldId id="274" r:id="rId9"/>
    <p:sldId id="277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austina SemiBold" panose="020B0604020202020204" charset="0"/>
      <p:regular r:id="rId16"/>
    </p:embeddedFont>
    <p:embeddedFont>
      <p:font typeface="Saira ExtraCondensed Black" panose="020B0604020202020204" charset="0"/>
      <p:regular r:id="rId17"/>
    </p:embeddedFont>
    <p:embeddedFont>
      <p:font typeface="Alegreya Bold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dy.nguyen" initials="W" lastIdx="1" clrIdx="0">
    <p:extLst>
      <p:ext uri="{19B8F6BF-5375-455C-9EA6-DF929625EA0E}">
        <p15:presenceInfo xmlns:p15="http://schemas.microsoft.com/office/powerpoint/2012/main" userId="Wendy.ng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4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78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2" Type="http://schemas.openxmlformats.org/officeDocument/2006/relationships/image" Target="../media/image3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jpeg"/><Relationship Id="rId7" Type="http://schemas.openxmlformats.org/officeDocument/2006/relationships/image" Target="../media/image22.sv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6" Type="http://schemas.microsoft.com/office/2007/relationships/hdphoto" Target="../media/hdphoto3.wdp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20.sv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5.sv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4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5.gif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6.gif"/><Relationship Id="rId7" Type="http://schemas.openxmlformats.org/officeDocument/2006/relationships/image" Target="../media/image27.png"/><Relationship Id="rId12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openxmlformats.org/officeDocument/2006/relationships/image" Target="../media/image20.gif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0.gif"/><Relationship Id="rId18" Type="http://schemas.openxmlformats.org/officeDocument/2006/relationships/image" Target="../media/image37.png"/><Relationship Id="rId3" Type="http://schemas.openxmlformats.org/officeDocument/2006/relationships/image" Target="../media/image30.png"/><Relationship Id="rId21" Type="http://schemas.microsoft.com/office/2007/relationships/hdphoto" Target="../media/hdphoto11.wdp"/><Relationship Id="rId7" Type="http://schemas.openxmlformats.org/officeDocument/2006/relationships/image" Target="../media/image32.png"/><Relationship Id="rId12" Type="http://schemas.openxmlformats.org/officeDocument/2006/relationships/image" Target="../media/image47.svg"/><Relationship Id="rId17" Type="http://schemas.microsoft.com/office/2007/relationships/hdphoto" Target="../media/hdphoto9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tags" Target="../tags/tag4.xml"/><Relationship Id="rId6" Type="http://schemas.openxmlformats.org/officeDocument/2006/relationships/image" Target="../media/image41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45.svg"/><Relationship Id="rId19" Type="http://schemas.microsoft.com/office/2007/relationships/hdphoto" Target="../media/hdphoto10.wdp"/><Relationship Id="rId4" Type="http://schemas.openxmlformats.org/officeDocument/2006/relationships/image" Target="../media/image39.svg"/><Relationship Id="rId9" Type="http://schemas.openxmlformats.org/officeDocument/2006/relationships/image" Target="../media/image33.png"/><Relationship Id="rId14" Type="http://schemas.openxmlformats.org/officeDocument/2006/relationships/image" Target="../media/image35.png"/><Relationship Id="rId2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42.png"/><Relationship Id="rId4" Type="http://schemas.microsoft.com/office/2007/relationships/hdphoto" Target="../media/hdphoto13.wdp"/><Relationship Id="rId9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B085A9AA-D95E-10E4-A844-BDC0599A7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C3D8AFA0-6BDE-9075-0A7F-9BCA948E095F}"/>
              </a:ext>
            </a:extLst>
          </p:cNvPr>
          <p:cNvSpPr txBox="1"/>
          <p:nvPr/>
        </p:nvSpPr>
        <p:spPr>
          <a:xfrm>
            <a:off x="3505200" y="1175724"/>
            <a:ext cx="1112520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ts val="5740"/>
              </a:lnSpc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3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8C8DF1-FA95-1ADD-43C3-6D2F2B6CA8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193" y="2552700"/>
            <a:ext cx="1571599" cy="1508735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A0568743-546A-68F1-A62E-691B92C5293C}"/>
              </a:ext>
            </a:extLst>
          </p:cNvPr>
          <p:cNvSpPr txBox="1"/>
          <p:nvPr/>
        </p:nvSpPr>
        <p:spPr>
          <a:xfrm>
            <a:off x="5888236" y="4279903"/>
            <a:ext cx="6511528" cy="80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22D9F1C-9BA3-2860-419F-E5B296F95BC7}"/>
              </a:ext>
            </a:extLst>
          </p:cNvPr>
          <p:cNvSpPr txBox="1"/>
          <p:nvPr/>
        </p:nvSpPr>
        <p:spPr>
          <a:xfrm>
            <a:off x="2423613" y="5067300"/>
            <a:ext cx="14203906" cy="610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Đề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tài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: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Đếm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đến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5.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Nhận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biết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lượng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và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thứ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tự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trong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phạm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vi 5</a:t>
            </a:r>
            <a:r>
              <a:rPr lang="en-US" sz="3800" dirty="0">
                <a:solidFill>
                  <a:srgbClr val="FFE500"/>
                </a:solidFill>
                <a:latin typeface="Faustina SemiBold"/>
              </a:rPr>
              <a:t>. 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349F1766-25B6-C32E-F16D-52536F305E37}"/>
              </a:ext>
            </a:extLst>
          </p:cNvPr>
          <p:cNvSpPr txBox="1"/>
          <p:nvPr/>
        </p:nvSpPr>
        <p:spPr>
          <a:xfrm>
            <a:off x="5803034" y="5922796"/>
            <a:ext cx="7078760" cy="573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Lứa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tuổi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: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Mẫu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giáo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bé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 3-4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tuổi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austina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70672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86239B-6BD7-41EF-A163-F6F43DA532DC}"/>
              </a:ext>
            </a:extLst>
          </p:cNvPr>
          <p:cNvSpPr txBox="1"/>
          <p:nvPr/>
        </p:nvSpPr>
        <p:spPr>
          <a:xfrm>
            <a:off x="3429000" y="3218057"/>
            <a:ext cx="8050602" cy="2042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68D079-1B81-4C8A-AB9C-BF5132985B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905500"/>
            <a:ext cx="4107466" cy="289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E9592-9518-4EBC-9122-A3B627A1E9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80" y="5951939"/>
            <a:ext cx="4107466" cy="289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DDC254-8903-4F9F-83FD-852C89442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951939"/>
            <a:ext cx="4107465" cy="2895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C3DEDC-0CD1-4BB4-AC7A-606A469C45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80" y="6047509"/>
            <a:ext cx="4107465" cy="2895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390354"/>
      </p:ext>
    </p:extLst>
  </p:cSld>
  <p:clrMapOvr>
    <a:masterClrMapping/>
  </p:clrMapOvr>
  <p:transition spd="slow" advTm="1914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851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90" r="190" b="158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0783"/>
          <a:stretch>
            <a:fillRect/>
          </a:stretch>
        </p:blipFill>
        <p:spPr>
          <a:xfrm rot="5400000">
            <a:off x="5727412" y="-135490"/>
            <a:ext cx="6642675" cy="1119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412007">
            <a:off x="-937674" y="6974551"/>
            <a:ext cx="2506139" cy="6072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352294" y="588942"/>
            <a:ext cx="1583412" cy="226201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379775" y="2993492"/>
            <a:ext cx="10016030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8"/>
              </a:lnSpc>
            </a:pP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Phần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1</a:t>
            </a:r>
          </a:p>
          <a:p>
            <a:pPr algn="ctr">
              <a:lnSpc>
                <a:spcPts val="11408"/>
              </a:lnSpc>
            </a:pP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Ôn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nhận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biết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nhóm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số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lượng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trong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phạm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vi 4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20626">
            <a:off x="7169903" y="7056114"/>
            <a:ext cx="4435774" cy="3306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7365178">
            <a:off x="16868972" y="6490419"/>
            <a:ext cx="2838056" cy="68763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478474">
            <a:off x="16974755" y="-1828935"/>
            <a:ext cx="1329320" cy="47786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5895837" y="3784935"/>
            <a:ext cx="3601458" cy="31262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1485334" y="3784935"/>
            <a:ext cx="3601458" cy="31262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638463">
            <a:off x="-484764" y="-3529373"/>
            <a:ext cx="969528" cy="6583212"/>
          </a:xfrm>
          <a:prstGeom prst="rect">
            <a:avLst/>
          </a:prstGeom>
        </p:spPr>
      </p:pic>
    </p:spTree>
  </p:cSld>
  <p:clrMapOvr>
    <a:masterClrMapping/>
  </p:clrMapOvr>
  <p:transition spd="slow" advTm="6419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13444" b="1344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8B472F7-A8AB-481B-AF55-31A43A6EC966}"/>
              </a:ext>
            </a:extLst>
          </p:cNvPr>
          <p:cNvSpPr/>
          <p:nvPr/>
        </p:nvSpPr>
        <p:spPr>
          <a:xfrm>
            <a:off x="1525608" y="6786617"/>
            <a:ext cx="13866792" cy="1764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7A951E-6189-4137-AB03-A7A7561386A0}"/>
              </a:ext>
            </a:extLst>
          </p:cNvPr>
          <p:cNvSpPr/>
          <p:nvPr/>
        </p:nvSpPr>
        <p:spPr>
          <a:xfrm>
            <a:off x="1525608" y="4341265"/>
            <a:ext cx="13866792" cy="1764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F4E9E3-5D8D-4A59-9E4C-B4407E0C4000}"/>
              </a:ext>
            </a:extLst>
          </p:cNvPr>
          <p:cNvSpPr/>
          <p:nvPr/>
        </p:nvSpPr>
        <p:spPr>
          <a:xfrm>
            <a:off x="1525608" y="1943100"/>
            <a:ext cx="13866792" cy="1764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12007">
            <a:off x="-257809" y="8024488"/>
            <a:ext cx="1278925" cy="30987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65178">
            <a:off x="16475470" y="6611261"/>
            <a:ext cx="1420295" cy="34412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5940487" y="7627"/>
            <a:ext cx="2405230" cy="20878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5958" y="-20708"/>
            <a:ext cx="2042131" cy="1772683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268642" y="334428"/>
            <a:ext cx="11233962" cy="76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Mỗi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loại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vật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có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số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lượng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là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bao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nhiêu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?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6D8B98-353A-477F-BA44-FEDF7DEEBD57}"/>
              </a:ext>
            </a:extLst>
          </p:cNvPr>
          <p:cNvSpPr txBox="1"/>
          <p:nvPr/>
        </p:nvSpPr>
        <p:spPr>
          <a:xfrm>
            <a:off x="13538246" y="1808528"/>
            <a:ext cx="1219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1F3CD5-B8A2-4B10-8B5D-900D176182C0}"/>
              </a:ext>
            </a:extLst>
          </p:cNvPr>
          <p:cNvSpPr txBox="1"/>
          <p:nvPr/>
        </p:nvSpPr>
        <p:spPr>
          <a:xfrm>
            <a:off x="13538246" y="4115606"/>
            <a:ext cx="1219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D8EC83-B67F-44E3-8218-B2003BFE0D23}"/>
              </a:ext>
            </a:extLst>
          </p:cNvPr>
          <p:cNvSpPr txBox="1"/>
          <p:nvPr/>
        </p:nvSpPr>
        <p:spPr>
          <a:xfrm>
            <a:off x="13538246" y="6648343"/>
            <a:ext cx="1219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10202-4E8B-B125-46C8-0E4D3737AB2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2139276" y="1680249"/>
            <a:ext cx="1764675" cy="2233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16FDE2-B633-E2CC-0090-171153A457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4529663" y="1646913"/>
            <a:ext cx="1764675" cy="2233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5FE8E7-168B-3A45-BA0F-AD3757C26C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6900919" y="1685011"/>
            <a:ext cx="1764675" cy="2233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658AA1-3C11-77A9-0FCA-098AA6E4490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9272175" y="1658148"/>
            <a:ext cx="1764675" cy="22332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52B5D6-2971-C88A-C0E9-127B46490A9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2013679" y="6800957"/>
            <a:ext cx="1643109" cy="17646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A0D4-64F0-A604-58F7-AF2ACBAA1C9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4504678" y="6687599"/>
            <a:ext cx="1643109" cy="17646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F304B8D-2593-FC00-60C5-1EDFD7DD8BD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7048373" y="6739430"/>
            <a:ext cx="1643109" cy="17646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7A44520-F418-C285-619A-B9FD75CDDB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9628015" y="6712276"/>
            <a:ext cx="1643109" cy="17646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0E8BB6E-CF9F-83E7-3EB1-EDCBEBEF0E4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4722" y1="18333" x2="24722" y2="18333"/>
                        <a14:foregroundMark x1="23333" y1="36389" x2="23333" y2="36389"/>
                        <a14:foregroundMark x1="25000" y1="60833" x2="25000" y2="60833"/>
                        <a14:foregroundMark x1="25556" y1="67500" x2="25556" y2="67500"/>
                        <a14:foregroundMark x1="37222" y1="82222" x2="37222" y2="82222"/>
                        <a14:foregroundMark x1="43889" y1="84722" x2="43889" y2="84722"/>
                        <a14:foregroundMark x1="62222" y1="80000" x2="62222" y2="80000"/>
                        <a14:foregroundMark x1="77222" y1="47500" x2="77222" y2="47500"/>
                        <a14:foregroundMark x1="68889" y1="40000" x2="68889" y2="40000"/>
                        <a14:foregroundMark x1="60000" y1="32222" x2="60000" y2="32222"/>
                        <a14:foregroundMark x1="52222" y1="28056" x2="52222" y2="28056"/>
                        <a14:foregroundMark x1="59722" y1="31389" x2="59722" y2="31389"/>
                        <a14:foregroundMark x1="55833" y1="36667" x2="55833" y2="36667"/>
                        <a14:foregroundMark x1="65000" y1="40556" x2="65000" y2="40556"/>
                        <a14:foregroundMark x1="76667" y1="45000" x2="76667" y2="45000"/>
                        <a14:foregroundMark x1="71389" y1="57222" x2="71389" y2="57222"/>
                        <a14:foregroundMark x1="56389" y1="28333" x2="56389" y2="28333"/>
                        <a14:foregroundMark x1="60556" y1="31667" x2="60556" y2="31667"/>
                        <a14:foregroundMark x1="62500" y1="36389" x2="62500" y2="36389"/>
                        <a14:foregroundMark x1="73333" y1="41389" x2="73333" y2="41389"/>
                        <a14:foregroundMark x1="73889" y1="41667" x2="73889" y2="41667"/>
                        <a14:foregroundMark x1="75000" y1="41667" x2="75000" y2="41667"/>
                        <a14:foregroundMark x1="77222" y1="51667" x2="77222" y2="51667"/>
                        <a14:foregroundMark x1="74167" y1="55556" x2="74167" y2="55556"/>
                        <a14:foregroundMark x1="70000" y1="58889" x2="70000" y2="58889"/>
                        <a14:foregroundMark x1="63889" y1="60556" x2="63889" y2="60556"/>
                        <a14:foregroundMark x1="65000" y1="66389" x2="65000" y2="66389"/>
                        <a14:foregroundMark x1="59167" y1="43611" x2="59167" y2="43611"/>
                        <a14:foregroundMark x1="59167" y1="44167" x2="59167" y2="44167"/>
                        <a14:foregroundMark x1="59167" y1="47500" x2="59167" y2="47500"/>
                        <a14:foregroundMark x1="56667" y1="51111" x2="56667" y2="51111"/>
                        <a14:foregroundMark x1="60278" y1="45833" x2="60278" y2="45833"/>
                        <a14:foregroundMark x1="62500" y1="42500" x2="62500" y2="42500"/>
                        <a14:foregroundMark x1="62500" y1="42500" x2="625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3008" r="21111" b="13379"/>
          <a:stretch/>
        </p:blipFill>
        <p:spPr>
          <a:xfrm>
            <a:off x="2259253" y="4241339"/>
            <a:ext cx="1615846" cy="198242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DD0C0EA-A684-4186-CB04-BC64F52A60E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4722" y1="18333" x2="24722" y2="18333"/>
                        <a14:foregroundMark x1="23333" y1="36389" x2="23333" y2="36389"/>
                        <a14:foregroundMark x1="25000" y1="60833" x2="25000" y2="60833"/>
                        <a14:foregroundMark x1="25556" y1="67500" x2="25556" y2="67500"/>
                        <a14:foregroundMark x1="37222" y1="82222" x2="37222" y2="82222"/>
                        <a14:foregroundMark x1="43889" y1="84722" x2="43889" y2="84722"/>
                        <a14:foregroundMark x1="62222" y1="80000" x2="62222" y2="80000"/>
                        <a14:foregroundMark x1="77222" y1="47500" x2="77222" y2="47500"/>
                        <a14:foregroundMark x1="68889" y1="40000" x2="68889" y2="40000"/>
                        <a14:foregroundMark x1="60000" y1="32222" x2="60000" y2="32222"/>
                        <a14:foregroundMark x1="52222" y1="28056" x2="52222" y2="28056"/>
                        <a14:foregroundMark x1="59722" y1="31389" x2="59722" y2="31389"/>
                        <a14:foregroundMark x1="55833" y1="36667" x2="55833" y2="36667"/>
                        <a14:foregroundMark x1="65000" y1="40556" x2="65000" y2="40556"/>
                        <a14:foregroundMark x1="76667" y1="45000" x2="76667" y2="45000"/>
                        <a14:foregroundMark x1="71389" y1="57222" x2="71389" y2="57222"/>
                        <a14:foregroundMark x1="56389" y1="28333" x2="56389" y2="28333"/>
                        <a14:foregroundMark x1="60556" y1="31667" x2="60556" y2="31667"/>
                        <a14:foregroundMark x1="62500" y1="36389" x2="62500" y2="36389"/>
                        <a14:foregroundMark x1="73333" y1="41389" x2="73333" y2="41389"/>
                        <a14:foregroundMark x1="73889" y1="41667" x2="73889" y2="41667"/>
                        <a14:foregroundMark x1="75000" y1="41667" x2="75000" y2="41667"/>
                        <a14:foregroundMark x1="77222" y1="51667" x2="77222" y2="51667"/>
                        <a14:foregroundMark x1="74167" y1="55556" x2="74167" y2="55556"/>
                        <a14:foregroundMark x1="70000" y1="58889" x2="70000" y2="58889"/>
                        <a14:foregroundMark x1="63889" y1="60556" x2="63889" y2="60556"/>
                        <a14:foregroundMark x1="65000" y1="66389" x2="65000" y2="66389"/>
                        <a14:foregroundMark x1="59167" y1="43611" x2="59167" y2="43611"/>
                        <a14:foregroundMark x1="59167" y1="44167" x2="59167" y2="44167"/>
                        <a14:foregroundMark x1="59167" y1="47500" x2="59167" y2="47500"/>
                        <a14:foregroundMark x1="56667" y1="51111" x2="56667" y2="51111"/>
                        <a14:foregroundMark x1="60278" y1="45833" x2="60278" y2="45833"/>
                        <a14:foregroundMark x1="62500" y1="42500" x2="62500" y2="42500"/>
                        <a14:foregroundMark x1="62500" y1="42500" x2="625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3008" r="21111" b="13379"/>
          <a:stretch/>
        </p:blipFill>
        <p:spPr>
          <a:xfrm>
            <a:off x="4683410" y="4220760"/>
            <a:ext cx="1524720" cy="187062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EC770AE-5D48-AADA-B073-032BE77C2AD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4722" y1="18333" x2="24722" y2="18333"/>
                        <a14:foregroundMark x1="23333" y1="36389" x2="23333" y2="36389"/>
                        <a14:foregroundMark x1="25000" y1="60833" x2="25000" y2="60833"/>
                        <a14:foregroundMark x1="25556" y1="67500" x2="25556" y2="67500"/>
                        <a14:foregroundMark x1="37222" y1="82222" x2="37222" y2="82222"/>
                        <a14:foregroundMark x1="43889" y1="84722" x2="43889" y2="84722"/>
                        <a14:foregroundMark x1="62222" y1="80000" x2="62222" y2="80000"/>
                        <a14:foregroundMark x1="77222" y1="47500" x2="77222" y2="47500"/>
                        <a14:foregroundMark x1="68889" y1="40000" x2="68889" y2="40000"/>
                        <a14:foregroundMark x1="60000" y1="32222" x2="60000" y2="32222"/>
                        <a14:foregroundMark x1="52222" y1="28056" x2="52222" y2="28056"/>
                        <a14:foregroundMark x1="59722" y1="31389" x2="59722" y2="31389"/>
                        <a14:foregroundMark x1="55833" y1="36667" x2="55833" y2="36667"/>
                        <a14:foregroundMark x1="65000" y1="40556" x2="65000" y2="40556"/>
                        <a14:foregroundMark x1="76667" y1="45000" x2="76667" y2="45000"/>
                        <a14:foregroundMark x1="71389" y1="57222" x2="71389" y2="57222"/>
                        <a14:foregroundMark x1="56389" y1="28333" x2="56389" y2="28333"/>
                        <a14:foregroundMark x1="60556" y1="31667" x2="60556" y2="31667"/>
                        <a14:foregroundMark x1="62500" y1="36389" x2="62500" y2="36389"/>
                        <a14:foregroundMark x1="73333" y1="41389" x2="73333" y2="41389"/>
                        <a14:foregroundMark x1="73889" y1="41667" x2="73889" y2="41667"/>
                        <a14:foregroundMark x1="75000" y1="41667" x2="75000" y2="41667"/>
                        <a14:foregroundMark x1="77222" y1="51667" x2="77222" y2="51667"/>
                        <a14:foregroundMark x1="74167" y1="55556" x2="74167" y2="55556"/>
                        <a14:foregroundMark x1="70000" y1="58889" x2="70000" y2="58889"/>
                        <a14:foregroundMark x1="63889" y1="60556" x2="63889" y2="60556"/>
                        <a14:foregroundMark x1="65000" y1="66389" x2="65000" y2="66389"/>
                        <a14:foregroundMark x1="59167" y1="43611" x2="59167" y2="43611"/>
                        <a14:foregroundMark x1="59167" y1="44167" x2="59167" y2="44167"/>
                        <a14:foregroundMark x1="59167" y1="47500" x2="59167" y2="47500"/>
                        <a14:foregroundMark x1="56667" y1="51111" x2="56667" y2="51111"/>
                        <a14:foregroundMark x1="60278" y1="45833" x2="60278" y2="45833"/>
                        <a14:foregroundMark x1="62500" y1="42500" x2="62500" y2="42500"/>
                        <a14:foregroundMark x1="62500" y1="42500" x2="625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3008" r="21111" b="13379"/>
          <a:stretch/>
        </p:blipFill>
        <p:spPr>
          <a:xfrm>
            <a:off x="7107567" y="4241339"/>
            <a:ext cx="1524720" cy="18706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307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44718" y="1178711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4780921" y="2855148"/>
            <a:ext cx="8726158" cy="287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0"/>
              </a:lnSpc>
            </a:pPr>
            <a:r>
              <a:rPr lang="en-US" sz="7800" spc="156" dirty="0" err="1">
                <a:solidFill>
                  <a:srgbClr val="FF0800"/>
                </a:solidFill>
                <a:latin typeface="Alegreya Bold Bold"/>
              </a:rPr>
              <a:t>Phần</a:t>
            </a:r>
            <a:r>
              <a:rPr lang="en-US" sz="7800" spc="156" dirty="0">
                <a:solidFill>
                  <a:srgbClr val="FF0800"/>
                </a:solidFill>
                <a:latin typeface="Alegreya Bold Bold"/>
              </a:rPr>
              <a:t> 2</a:t>
            </a:r>
          </a:p>
          <a:p>
            <a:pPr algn="ctr">
              <a:lnSpc>
                <a:spcPts val="6240"/>
              </a:lnSpc>
            </a:pP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Đếm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đến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5.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Nhận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biết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số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lượng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và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số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thứ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tự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trong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phạm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vi 5.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472028" y="766065"/>
            <a:ext cx="5343944" cy="13505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4A909C-A886-465E-B463-A8375A37B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082" y="647879"/>
            <a:ext cx="6096000" cy="3429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EC62CC-1737-47BB-8887-7D263BF33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6477306"/>
            <a:ext cx="6096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532">
        <p15:prstTrans prst="fallOver"/>
      </p:transition>
    </mc:Choice>
    <mc:Fallback xmlns="">
      <p:transition spd="slow" advTm="10532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với hơn 97 về hình nền ppt chuyên nghiệp hay nhất - coedo.com.vn">
            <a:extLst>
              <a:ext uri="{FF2B5EF4-FFF2-40B4-BE49-F238E27FC236}">
                <a16:creationId xmlns:a16="http://schemas.microsoft.com/office/drawing/2014/main" id="{E418EB4F-7BFB-6F28-0119-A15F91978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CEA83A-7D60-72B5-A1C7-1784C5D4F5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1906354" y="3932806"/>
            <a:ext cx="1445103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2C3B89-DA02-1F53-F934-A4CDDD63F9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4497152" y="3932806"/>
            <a:ext cx="1445103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9DFD8C-C5CD-41A5-A1CA-1C0E07C322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7164152" y="3896489"/>
            <a:ext cx="1445103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CC57D0-98F3-7062-F5F2-9A35F5D5BC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9640651" y="3846317"/>
            <a:ext cx="1445103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367AF1-B3A5-56C8-7600-478129AA78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12345748" y="3896489"/>
            <a:ext cx="1445103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6F7C43-F8B7-20EB-9C1C-C80759E73C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3" b="92677" l="9619" r="94527">
                        <a14:foregroundMark x1="94859" y1="40961" x2="94859" y2="40961"/>
                        <a14:foregroundMark x1="84411" y1="10984" x2="84411" y2="10984"/>
                        <a14:foregroundMark x1="62189" y1="10984" x2="62189" y2="10984"/>
                        <a14:foregroundMark x1="57214" y1="17620" x2="57214" y2="17620"/>
                        <a14:foregroundMark x1="50580" y1="25858" x2="50580" y2="25858"/>
                        <a14:foregroundMark x1="44113" y1="19908" x2="44113" y2="19908"/>
                        <a14:foregroundMark x1="39801" y1="7323" x2="39801" y2="7323"/>
                        <a14:foregroundMark x1="35489" y1="17620" x2="35489" y2="17620"/>
                        <a14:foregroundMark x1="17413" y1="17620" x2="17413" y2="17620"/>
                        <a14:foregroundMark x1="15920" y1="47826" x2="15920" y2="47826"/>
                        <a14:foregroundMark x1="33997" y1="86499" x2="33997" y2="86499"/>
                        <a14:foregroundMark x1="37148" y1="92677" x2="37148" y2="92677"/>
                        <a14:foregroundMark x1="40299" y1="59497" x2="40299" y2="59497"/>
                        <a14:foregroundMark x1="39303" y1="68421" x2="39303" y2="68421"/>
                        <a14:foregroundMark x1="58209" y1="68879" x2="58209" y2="68879"/>
                        <a14:foregroundMark x1="62521" y1="71167" x2="62521" y2="71167"/>
                        <a14:foregroundMark x1="76285" y1="72540" x2="76285" y2="72540"/>
                        <a14:foregroundMark x1="85572" y1="62929" x2="85572" y2="62929"/>
                        <a14:foregroundMark x1="93367" y1="50572" x2="93367" y2="50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76" r="3527" b="6553"/>
          <a:stretch/>
        </p:blipFill>
        <p:spPr>
          <a:xfrm rot="16200000">
            <a:off x="1257543" y="6514859"/>
            <a:ext cx="3124198" cy="221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E3FAA3-E23E-791C-76B7-5B351CCE2F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3" b="92677" l="9619" r="94527">
                        <a14:foregroundMark x1="94859" y1="40961" x2="94859" y2="40961"/>
                        <a14:foregroundMark x1="84411" y1="10984" x2="84411" y2="10984"/>
                        <a14:foregroundMark x1="62189" y1="10984" x2="62189" y2="10984"/>
                        <a14:foregroundMark x1="57214" y1="17620" x2="57214" y2="17620"/>
                        <a14:foregroundMark x1="50580" y1="25858" x2="50580" y2="25858"/>
                        <a14:foregroundMark x1="44113" y1="19908" x2="44113" y2="19908"/>
                        <a14:foregroundMark x1="39801" y1="7323" x2="39801" y2="7323"/>
                        <a14:foregroundMark x1="35489" y1="17620" x2="35489" y2="17620"/>
                        <a14:foregroundMark x1="17413" y1="17620" x2="17413" y2="17620"/>
                        <a14:foregroundMark x1="15920" y1="47826" x2="15920" y2="47826"/>
                        <a14:foregroundMark x1="33997" y1="86499" x2="33997" y2="86499"/>
                        <a14:foregroundMark x1="37148" y1="92677" x2="37148" y2="92677"/>
                        <a14:foregroundMark x1="40299" y1="59497" x2="40299" y2="59497"/>
                        <a14:foregroundMark x1="39303" y1="68421" x2="39303" y2="68421"/>
                        <a14:foregroundMark x1="58209" y1="68879" x2="58209" y2="68879"/>
                        <a14:foregroundMark x1="62521" y1="71167" x2="62521" y2="71167"/>
                        <a14:foregroundMark x1="76285" y1="72540" x2="76285" y2="72540"/>
                        <a14:foregroundMark x1="85572" y1="62929" x2="85572" y2="62929"/>
                        <a14:foregroundMark x1="93367" y1="50572" x2="93367" y2="50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76" r="3527" b="6553"/>
          <a:stretch/>
        </p:blipFill>
        <p:spPr>
          <a:xfrm rot="16200000">
            <a:off x="3844162" y="6544197"/>
            <a:ext cx="3124198" cy="2210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942F79-90BC-EF89-D919-C37C61EADF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3" b="92677" l="9619" r="94527">
                        <a14:foregroundMark x1="94859" y1="40961" x2="94859" y2="40961"/>
                        <a14:foregroundMark x1="84411" y1="10984" x2="84411" y2="10984"/>
                        <a14:foregroundMark x1="62189" y1="10984" x2="62189" y2="10984"/>
                        <a14:foregroundMark x1="57214" y1="17620" x2="57214" y2="17620"/>
                        <a14:foregroundMark x1="50580" y1="25858" x2="50580" y2="25858"/>
                        <a14:foregroundMark x1="44113" y1="19908" x2="44113" y2="19908"/>
                        <a14:foregroundMark x1="39801" y1="7323" x2="39801" y2="7323"/>
                        <a14:foregroundMark x1="35489" y1="17620" x2="35489" y2="17620"/>
                        <a14:foregroundMark x1="17413" y1="17620" x2="17413" y2="17620"/>
                        <a14:foregroundMark x1="15920" y1="47826" x2="15920" y2="47826"/>
                        <a14:foregroundMark x1="33997" y1="86499" x2="33997" y2="86499"/>
                        <a14:foregroundMark x1="37148" y1="92677" x2="37148" y2="92677"/>
                        <a14:foregroundMark x1="40299" y1="59497" x2="40299" y2="59497"/>
                        <a14:foregroundMark x1="39303" y1="68421" x2="39303" y2="68421"/>
                        <a14:foregroundMark x1="58209" y1="68879" x2="58209" y2="68879"/>
                        <a14:foregroundMark x1="62521" y1="71167" x2="62521" y2="71167"/>
                        <a14:foregroundMark x1="76285" y1="72540" x2="76285" y2="72540"/>
                        <a14:foregroundMark x1="85572" y1="62929" x2="85572" y2="62929"/>
                        <a14:foregroundMark x1="93367" y1="50572" x2="93367" y2="50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76" r="3527" b="6553"/>
          <a:stretch/>
        </p:blipFill>
        <p:spPr>
          <a:xfrm rot="16200000">
            <a:off x="6449055" y="6362456"/>
            <a:ext cx="3124198" cy="2210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CE71F0-1ABC-2483-D272-2554521BE5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3" b="92677" l="9619" r="94527">
                        <a14:foregroundMark x1="94859" y1="40961" x2="94859" y2="40961"/>
                        <a14:foregroundMark x1="84411" y1="10984" x2="84411" y2="10984"/>
                        <a14:foregroundMark x1="62189" y1="10984" x2="62189" y2="10984"/>
                        <a14:foregroundMark x1="57214" y1="17620" x2="57214" y2="17620"/>
                        <a14:foregroundMark x1="50580" y1="25858" x2="50580" y2="25858"/>
                        <a14:foregroundMark x1="44113" y1="19908" x2="44113" y2="19908"/>
                        <a14:foregroundMark x1="39801" y1="7323" x2="39801" y2="7323"/>
                        <a14:foregroundMark x1="35489" y1="17620" x2="35489" y2="17620"/>
                        <a14:foregroundMark x1="17413" y1="17620" x2="17413" y2="17620"/>
                        <a14:foregroundMark x1="15920" y1="47826" x2="15920" y2="47826"/>
                        <a14:foregroundMark x1="33997" y1="86499" x2="33997" y2="86499"/>
                        <a14:foregroundMark x1="37148" y1="92677" x2="37148" y2="92677"/>
                        <a14:foregroundMark x1="40299" y1="59497" x2="40299" y2="59497"/>
                        <a14:foregroundMark x1="39303" y1="68421" x2="39303" y2="68421"/>
                        <a14:foregroundMark x1="58209" y1="68879" x2="58209" y2="68879"/>
                        <a14:foregroundMark x1="62521" y1="71167" x2="62521" y2="71167"/>
                        <a14:foregroundMark x1="76285" y1="72540" x2="76285" y2="72540"/>
                        <a14:foregroundMark x1="85572" y1="62929" x2="85572" y2="62929"/>
                        <a14:foregroundMark x1="93367" y1="50572" x2="93367" y2="50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76" r="3527" b="6553"/>
          <a:stretch/>
        </p:blipFill>
        <p:spPr>
          <a:xfrm rot="16200000">
            <a:off x="9053948" y="6362459"/>
            <a:ext cx="3124198" cy="2210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7B0737-0DCA-2E9B-9BAE-AAE01C4B66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3" b="92677" l="9619" r="94527">
                        <a14:foregroundMark x1="94859" y1="40961" x2="94859" y2="40961"/>
                        <a14:foregroundMark x1="84411" y1="10984" x2="84411" y2="10984"/>
                        <a14:foregroundMark x1="62189" y1="10984" x2="62189" y2="10984"/>
                        <a14:foregroundMark x1="57214" y1="17620" x2="57214" y2="17620"/>
                        <a14:foregroundMark x1="50580" y1="25858" x2="50580" y2="25858"/>
                        <a14:foregroundMark x1="44113" y1="19908" x2="44113" y2="19908"/>
                        <a14:foregroundMark x1="39801" y1="7323" x2="39801" y2="7323"/>
                        <a14:foregroundMark x1="35489" y1="17620" x2="35489" y2="17620"/>
                        <a14:foregroundMark x1="17413" y1="17620" x2="17413" y2="17620"/>
                        <a14:foregroundMark x1="15920" y1="47826" x2="15920" y2="47826"/>
                        <a14:foregroundMark x1="33997" y1="86499" x2="33997" y2="86499"/>
                        <a14:foregroundMark x1="37148" y1="92677" x2="37148" y2="92677"/>
                        <a14:foregroundMark x1="40299" y1="59497" x2="40299" y2="59497"/>
                        <a14:foregroundMark x1="39303" y1="68421" x2="39303" y2="68421"/>
                        <a14:foregroundMark x1="58209" y1="68879" x2="58209" y2="68879"/>
                        <a14:foregroundMark x1="62521" y1="71167" x2="62521" y2="71167"/>
                        <a14:foregroundMark x1="76285" y1="72540" x2="76285" y2="72540"/>
                        <a14:foregroundMark x1="85572" y1="62929" x2="85572" y2="62929"/>
                        <a14:foregroundMark x1="93367" y1="50572" x2="93367" y2="50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76" r="3527" b="6553"/>
          <a:stretch/>
        </p:blipFill>
        <p:spPr>
          <a:xfrm rot="16200000">
            <a:off x="11658841" y="6575370"/>
            <a:ext cx="3124198" cy="22102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6A8F71-1118-9111-CD6B-34E78C28147F}"/>
              </a:ext>
            </a:extLst>
          </p:cNvPr>
          <p:cNvSpPr txBox="1"/>
          <p:nvPr/>
        </p:nvSpPr>
        <p:spPr>
          <a:xfrm>
            <a:off x="2133600" y="781736"/>
            <a:ext cx="1333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n?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D256D3-E71E-0722-651C-590C70B7FAF7}"/>
              </a:ext>
            </a:extLst>
          </p:cNvPr>
          <p:cNvSpPr txBox="1"/>
          <p:nvPr/>
        </p:nvSpPr>
        <p:spPr>
          <a:xfrm>
            <a:off x="2043545" y="1240047"/>
            <a:ext cx="11977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n?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42C968-EA4E-0850-3A45-FF646EE8D97E}"/>
              </a:ext>
            </a:extLst>
          </p:cNvPr>
          <p:cNvSpPr txBox="1"/>
          <p:nvPr/>
        </p:nvSpPr>
        <p:spPr>
          <a:xfrm>
            <a:off x="2123215" y="1886378"/>
            <a:ext cx="11526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DCFAA9-0D91-DDF8-D70D-07592B3F6BD5}"/>
              </a:ext>
            </a:extLst>
          </p:cNvPr>
          <p:cNvSpPr txBox="1"/>
          <p:nvPr/>
        </p:nvSpPr>
        <p:spPr>
          <a:xfrm>
            <a:off x="2082131" y="2460476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3E588B-A3C7-73D1-A1F2-E85FDB8BDBB1}"/>
              </a:ext>
            </a:extLst>
          </p:cNvPr>
          <p:cNvSpPr txBox="1"/>
          <p:nvPr/>
        </p:nvSpPr>
        <p:spPr>
          <a:xfrm>
            <a:off x="2033640" y="2796739"/>
            <a:ext cx="9240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1F5E0CA-6854-8FB3-DB7E-CB667558FD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675" y="4254675"/>
            <a:ext cx="181927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4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0" grpId="1"/>
      <p:bldP spid="22" grpId="0"/>
      <p:bldP spid="24" grpId="0"/>
      <p:bldP spid="24" grpId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44718" y="1178711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4780921" y="2855148"/>
            <a:ext cx="8726158" cy="332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0" i="0" u="none" strike="noStrike" kern="1200" cap="none" spc="15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Trò</a:t>
            </a:r>
            <a:r>
              <a:rPr kumimoji="0" lang="en-US" sz="7800" b="0" i="0" u="none" strike="noStrike" kern="1200" cap="none" spc="15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 </a:t>
            </a:r>
            <a:r>
              <a:rPr kumimoji="0" lang="en-US" sz="7800" b="0" i="0" u="none" strike="noStrike" kern="1200" cap="none" spc="15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ch</a:t>
            </a:r>
            <a:r>
              <a:rPr kumimoji="0" lang="vi-VN" sz="7800" b="0" i="0" u="none" strike="noStrike" kern="1200" cap="none" spc="15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ơ</a:t>
            </a:r>
            <a:r>
              <a:rPr kumimoji="0" lang="en-US" sz="7800" b="0" i="0" u="none" strike="noStrike" kern="1200" cap="none" spc="15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i</a:t>
            </a:r>
            <a:endParaRPr kumimoji="0" lang="en-US" sz="7800" b="0" i="0" u="none" strike="noStrike" kern="1200" cap="none" spc="156" normalizeH="0" baseline="0" noProof="0" dirty="0">
              <a:ln>
                <a:noFill/>
              </a:ln>
              <a:solidFill>
                <a:srgbClr val="FF0800"/>
              </a:solidFill>
              <a:effectLst/>
              <a:uLnTx/>
              <a:uFillTx/>
              <a:latin typeface="Alegreya Bold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9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Ai </a:t>
            </a:r>
            <a:r>
              <a:rPr kumimoji="0" lang="en-US" sz="9600" b="0" i="0" u="none" strike="noStrike" kern="1200" cap="none" spc="9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nhanh</a:t>
            </a:r>
            <a:r>
              <a:rPr kumimoji="0" lang="en-US" sz="9600" b="0" i="0" u="none" strike="noStrike" kern="1200" cap="none" spc="9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9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nhất</a:t>
            </a:r>
            <a:r>
              <a:rPr kumimoji="0" lang="en-US" sz="9600" b="0" i="0" u="none" strike="noStrike" kern="1200" cap="none" spc="9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472028" y="766065"/>
            <a:ext cx="5343944" cy="1350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5BFAC-253C-4957-916B-2343631D0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428"/>
            <a:ext cx="6533460" cy="36750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C9B03D-8507-4FBD-BDC7-4490558248D0}"/>
              </a:ext>
            </a:extLst>
          </p:cNvPr>
          <p:cNvSpPr txBox="1"/>
          <p:nvPr/>
        </p:nvSpPr>
        <p:spPr>
          <a:xfrm>
            <a:off x="4323210" y="6488495"/>
            <a:ext cx="9641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95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845">
        <p:circle/>
      </p:transition>
    </mc:Choice>
    <mc:Fallback xmlns="">
      <p:transition spd="slow" advTm="1584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6FD298-7D91-40C9-820F-13066E890E6F}"/>
              </a:ext>
            </a:extLst>
          </p:cNvPr>
          <p:cNvSpPr txBox="1"/>
          <p:nvPr/>
        </p:nvSpPr>
        <p:spPr>
          <a:xfrm>
            <a:off x="2895600" y="142479"/>
            <a:ext cx="11011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E381E9-D1F8-4826-8E3A-EC09133078E7}"/>
              </a:ext>
            </a:extLst>
          </p:cNvPr>
          <p:cNvSpPr/>
          <p:nvPr/>
        </p:nvSpPr>
        <p:spPr>
          <a:xfrm>
            <a:off x="889715" y="1190030"/>
            <a:ext cx="6705600" cy="4105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764119-DADB-4870-A294-563BEB5FA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269"/>
            <a:ext cx="3167586" cy="178176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F25D84-FD9A-41DD-B712-D9129E0857F1}"/>
              </a:ext>
            </a:extLst>
          </p:cNvPr>
          <p:cNvSpPr/>
          <p:nvPr/>
        </p:nvSpPr>
        <p:spPr>
          <a:xfrm>
            <a:off x="9227098" y="1188884"/>
            <a:ext cx="6705600" cy="4105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EF8861-EAF5-4D38-B012-AC2CDCBB6E99}"/>
              </a:ext>
            </a:extLst>
          </p:cNvPr>
          <p:cNvSpPr/>
          <p:nvPr/>
        </p:nvSpPr>
        <p:spPr>
          <a:xfrm>
            <a:off x="838200" y="5829300"/>
            <a:ext cx="6705600" cy="4105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BE2ADF0-FD4A-4886-A69B-DB3A93E36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190" y="2867886"/>
            <a:ext cx="7254929" cy="4080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647D01-2A90-1EB3-3F24-9E5D122EB1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722" y1="18333" x2="24722" y2="18333"/>
                        <a14:foregroundMark x1="23333" y1="36389" x2="23333" y2="36389"/>
                        <a14:foregroundMark x1="25000" y1="60833" x2="25000" y2="60833"/>
                        <a14:foregroundMark x1="25556" y1="67500" x2="25556" y2="67500"/>
                        <a14:foregroundMark x1="37222" y1="82222" x2="37222" y2="82222"/>
                        <a14:foregroundMark x1="43889" y1="84722" x2="43889" y2="84722"/>
                        <a14:foregroundMark x1="62222" y1="80000" x2="62222" y2="80000"/>
                        <a14:foregroundMark x1="77222" y1="47500" x2="77222" y2="47500"/>
                        <a14:foregroundMark x1="68889" y1="40000" x2="68889" y2="40000"/>
                        <a14:foregroundMark x1="60000" y1="32222" x2="60000" y2="32222"/>
                        <a14:foregroundMark x1="52222" y1="28056" x2="52222" y2="28056"/>
                        <a14:foregroundMark x1="59722" y1="31389" x2="59722" y2="31389"/>
                        <a14:foregroundMark x1="55833" y1="36667" x2="55833" y2="36667"/>
                        <a14:foregroundMark x1="65000" y1="40556" x2="65000" y2="40556"/>
                        <a14:foregroundMark x1="76667" y1="45000" x2="76667" y2="45000"/>
                        <a14:foregroundMark x1="71389" y1="57222" x2="71389" y2="57222"/>
                        <a14:foregroundMark x1="56389" y1="28333" x2="56389" y2="28333"/>
                        <a14:foregroundMark x1="60556" y1="31667" x2="60556" y2="31667"/>
                        <a14:foregroundMark x1="62500" y1="36389" x2="62500" y2="36389"/>
                        <a14:foregroundMark x1="73333" y1="41389" x2="73333" y2="41389"/>
                        <a14:foregroundMark x1="73889" y1="41667" x2="73889" y2="41667"/>
                        <a14:foregroundMark x1="75000" y1="41667" x2="75000" y2="41667"/>
                        <a14:foregroundMark x1="77222" y1="51667" x2="77222" y2="51667"/>
                        <a14:foregroundMark x1="74167" y1="55556" x2="74167" y2="55556"/>
                        <a14:foregroundMark x1="70000" y1="58889" x2="70000" y2="58889"/>
                        <a14:foregroundMark x1="63889" y1="60556" x2="63889" y2="60556"/>
                        <a14:foregroundMark x1="65000" y1="66389" x2="65000" y2="66389"/>
                        <a14:foregroundMark x1="59167" y1="43611" x2="59167" y2="43611"/>
                        <a14:foregroundMark x1="59167" y1="44167" x2="59167" y2="44167"/>
                        <a14:foregroundMark x1="59167" y1="47500" x2="59167" y2="47500"/>
                        <a14:foregroundMark x1="56667" y1="51111" x2="56667" y2="51111"/>
                        <a14:foregroundMark x1="60278" y1="45833" x2="60278" y2="45833"/>
                        <a14:foregroundMark x1="62500" y1="42500" x2="62500" y2="42500"/>
                        <a14:foregroundMark x1="62500" y1="42500" x2="625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3008" r="21111" b="13379"/>
          <a:stretch/>
        </p:blipFill>
        <p:spPr>
          <a:xfrm>
            <a:off x="2308117" y="2479208"/>
            <a:ext cx="1243188" cy="1525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79490-4127-07E0-7D86-056404DC0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722" y1="18333" x2="24722" y2="18333"/>
                        <a14:foregroundMark x1="23333" y1="36389" x2="23333" y2="36389"/>
                        <a14:foregroundMark x1="25000" y1="60833" x2="25000" y2="60833"/>
                        <a14:foregroundMark x1="25556" y1="67500" x2="25556" y2="67500"/>
                        <a14:foregroundMark x1="37222" y1="82222" x2="37222" y2="82222"/>
                        <a14:foregroundMark x1="43889" y1="84722" x2="43889" y2="84722"/>
                        <a14:foregroundMark x1="62222" y1="80000" x2="62222" y2="80000"/>
                        <a14:foregroundMark x1="77222" y1="47500" x2="77222" y2="47500"/>
                        <a14:foregroundMark x1="68889" y1="40000" x2="68889" y2="40000"/>
                        <a14:foregroundMark x1="60000" y1="32222" x2="60000" y2="32222"/>
                        <a14:foregroundMark x1="52222" y1="28056" x2="52222" y2="28056"/>
                        <a14:foregroundMark x1="59722" y1="31389" x2="59722" y2="31389"/>
                        <a14:foregroundMark x1="55833" y1="36667" x2="55833" y2="36667"/>
                        <a14:foregroundMark x1="65000" y1="40556" x2="65000" y2="40556"/>
                        <a14:foregroundMark x1="76667" y1="45000" x2="76667" y2="45000"/>
                        <a14:foregroundMark x1="71389" y1="57222" x2="71389" y2="57222"/>
                        <a14:foregroundMark x1="56389" y1="28333" x2="56389" y2="28333"/>
                        <a14:foregroundMark x1="60556" y1="31667" x2="60556" y2="31667"/>
                        <a14:foregroundMark x1="62500" y1="36389" x2="62500" y2="36389"/>
                        <a14:foregroundMark x1="73333" y1="41389" x2="73333" y2="41389"/>
                        <a14:foregroundMark x1="73889" y1="41667" x2="73889" y2="41667"/>
                        <a14:foregroundMark x1="75000" y1="41667" x2="75000" y2="41667"/>
                        <a14:foregroundMark x1="77222" y1="51667" x2="77222" y2="51667"/>
                        <a14:foregroundMark x1="74167" y1="55556" x2="74167" y2="55556"/>
                        <a14:foregroundMark x1="70000" y1="58889" x2="70000" y2="58889"/>
                        <a14:foregroundMark x1="63889" y1="60556" x2="63889" y2="60556"/>
                        <a14:foregroundMark x1="65000" y1="66389" x2="65000" y2="66389"/>
                        <a14:foregroundMark x1="59167" y1="43611" x2="59167" y2="43611"/>
                        <a14:foregroundMark x1="59167" y1="44167" x2="59167" y2="44167"/>
                        <a14:foregroundMark x1="59167" y1="47500" x2="59167" y2="47500"/>
                        <a14:foregroundMark x1="56667" y1="51111" x2="56667" y2="51111"/>
                        <a14:foregroundMark x1="60278" y1="45833" x2="60278" y2="45833"/>
                        <a14:foregroundMark x1="62500" y1="42500" x2="62500" y2="42500"/>
                        <a14:foregroundMark x1="62500" y1="42500" x2="625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3008" r="21111" b="13379"/>
          <a:stretch/>
        </p:blipFill>
        <p:spPr>
          <a:xfrm>
            <a:off x="4367196" y="2454963"/>
            <a:ext cx="1243188" cy="15252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7FAF7A-21E5-3DB8-6E0B-E0B11D1930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6403" r="14063" b="6403"/>
          <a:stretch/>
        </p:blipFill>
        <p:spPr>
          <a:xfrm>
            <a:off x="9899223" y="3217573"/>
            <a:ext cx="1801396" cy="1502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87EAA88-01FF-4441-9BFF-A9EC6D7B26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6403" r="14063" b="6403"/>
          <a:stretch/>
        </p:blipFill>
        <p:spPr>
          <a:xfrm>
            <a:off x="11549460" y="1453836"/>
            <a:ext cx="1801396" cy="15024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FAA1195-315E-53BC-1976-EE450D05B8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6403" r="14063" b="6403"/>
          <a:stretch/>
        </p:blipFill>
        <p:spPr>
          <a:xfrm>
            <a:off x="13020106" y="3068984"/>
            <a:ext cx="1801396" cy="1502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C799F10-F7A1-CA71-91A0-232F706446A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2265218" y="6670932"/>
            <a:ext cx="1199767" cy="12885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6713A94-0BA8-4A34-E591-380D9C1238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2295716" y="8188064"/>
            <a:ext cx="1199767" cy="128853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65D8B04-C1F6-C8B4-AF14-DC332241DF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4907190" y="8188064"/>
            <a:ext cx="1199767" cy="128853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EEB0D77-1CF9-840D-9918-901CD67461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4927972" y="6706976"/>
            <a:ext cx="1199767" cy="128853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1A5B8BF-F398-B20F-D6DE-8A55A6414F27}"/>
              </a:ext>
            </a:extLst>
          </p:cNvPr>
          <p:cNvGrpSpPr/>
          <p:nvPr/>
        </p:nvGrpSpPr>
        <p:grpSpPr>
          <a:xfrm>
            <a:off x="9144000" y="5730614"/>
            <a:ext cx="6705600" cy="4105870"/>
            <a:chOff x="9372600" y="5829299"/>
            <a:chExt cx="6705600" cy="41058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00F8EEA-7230-4B35-A335-8FD465065BEE}"/>
                </a:ext>
              </a:extLst>
            </p:cNvPr>
            <p:cNvSpPr/>
            <p:nvPr/>
          </p:nvSpPr>
          <p:spPr>
            <a:xfrm>
              <a:off x="9372600" y="5829299"/>
              <a:ext cx="6705600" cy="410587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33ED8C4-58F9-C0FF-704C-CB0EB89F7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" b="98743" l="250" r="96250">
                          <a14:foregroundMark x1="33333" y1="6057" x2="33333" y2="6057"/>
                          <a14:foregroundMark x1="40750" y1="400" x2="40750" y2="400"/>
                          <a14:foregroundMark x1="57667" y1="9543" x2="57667" y2="9543"/>
                          <a14:foregroundMark x1="24250" y1="16571" x2="24250" y2="16571"/>
                          <a14:foregroundMark x1="25667" y1="17771" x2="25667" y2="17771"/>
                          <a14:foregroundMark x1="7167" y1="17657" x2="7167" y2="17657"/>
                          <a14:foregroundMark x1="333" y1="23029" x2="333" y2="23029"/>
                          <a14:foregroundMark x1="35083" y1="3257" x2="35083" y2="3257"/>
                          <a14:foregroundMark x1="41583" y1="400" x2="41583" y2="400"/>
                          <a14:foregroundMark x1="41583" y1="800" x2="41583" y2="800"/>
                          <a14:foregroundMark x1="46250" y1="914" x2="46250" y2="914"/>
                          <a14:foregroundMark x1="50000" y1="2400" x2="50000" y2="2400"/>
                          <a14:foregroundMark x1="54083" y1="5257" x2="54083" y2="5257"/>
                          <a14:foregroundMark x1="44500" y1="6457" x2="44500" y2="6457"/>
                          <a14:foregroundMark x1="57667" y1="10514" x2="57667" y2="10514"/>
                          <a14:foregroundMark x1="60000" y1="14686" x2="60000" y2="14686"/>
                          <a14:foregroundMark x1="96333" y1="72857" x2="96333" y2="72857"/>
                          <a14:foregroundMark x1="49000" y1="98743" x2="49000" y2="98743"/>
                          <a14:foregroundMark x1="41583" y1="40514" x2="41583" y2="40514"/>
                          <a14:foregroundMark x1="41583" y1="40514" x2="41583" y2="40514"/>
                          <a14:foregroundMark x1="40750" y1="36514" x2="40750" y2="36514"/>
                          <a14:foregroundMark x1="39417" y1="36743" x2="39417" y2="36743"/>
                          <a14:foregroundMark x1="57083" y1="14571" x2="57083" y2="14571"/>
                          <a14:foregroundMark x1="51750" y1="6457" x2="51750" y2="6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526" y="7881290"/>
              <a:ext cx="1093924" cy="159530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815298F-1665-4DEB-5F01-5D237D83F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" b="98743" l="250" r="96250">
                          <a14:foregroundMark x1="33333" y1="6057" x2="33333" y2="6057"/>
                          <a14:foregroundMark x1="40750" y1="400" x2="40750" y2="400"/>
                          <a14:foregroundMark x1="57667" y1="9543" x2="57667" y2="9543"/>
                          <a14:foregroundMark x1="24250" y1="16571" x2="24250" y2="16571"/>
                          <a14:foregroundMark x1="25667" y1="17771" x2="25667" y2="17771"/>
                          <a14:foregroundMark x1="7167" y1="17657" x2="7167" y2="17657"/>
                          <a14:foregroundMark x1="333" y1="23029" x2="333" y2="23029"/>
                          <a14:foregroundMark x1="35083" y1="3257" x2="35083" y2="3257"/>
                          <a14:foregroundMark x1="41583" y1="400" x2="41583" y2="400"/>
                          <a14:foregroundMark x1="41583" y1="800" x2="41583" y2="800"/>
                          <a14:foregroundMark x1="46250" y1="914" x2="46250" y2="914"/>
                          <a14:foregroundMark x1="50000" y1="2400" x2="50000" y2="2400"/>
                          <a14:foregroundMark x1="54083" y1="5257" x2="54083" y2="5257"/>
                          <a14:foregroundMark x1="44500" y1="6457" x2="44500" y2="6457"/>
                          <a14:foregroundMark x1="57667" y1="10514" x2="57667" y2="10514"/>
                          <a14:foregroundMark x1="60000" y1="14686" x2="60000" y2="14686"/>
                          <a14:foregroundMark x1="96333" y1="72857" x2="96333" y2="72857"/>
                          <a14:foregroundMark x1="49000" y1="98743" x2="49000" y2="98743"/>
                          <a14:foregroundMark x1="41583" y1="40514" x2="41583" y2="40514"/>
                          <a14:foregroundMark x1="41583" y1="40514" x2="41583" y2="40514"/>
                          <a14:foregroundMark x1="40750" y1="36514" x2="40750" y2="36514"/>
                          <a14:foregroundMark x1="39417" y1="36743" x2="39417" y2="36743"/>
                          <a14:foregroundMark x1="57083" y1="14571" x2="57083" y2="14571"/>
                          <a14:foregroundMark x1="51750" y1="6457" x2="51750" y2="6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4876" y="7882234"/>
              <a:ext cx="1093924" cy="1595306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569B8E9-C77B-7AB8-529A-11430E624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" b="98743" l="250" r="96250">
                          <a14:foregroundMark x1="33333" y1="6057" x2="33333" y2="6057"/>
                          <a14:foregroundMark x1="40750" y1="400" x2="40750" y2="400"/>
                          <a14:foregroundMark x1="57667" y1="9543" x2="57667" y2="9543"/>
                          <a14:foregroundMark x1="24250" y1="16571" x2="24250" y2="16571"/>
                          <a14:foregroundMark x1="25667" y1="17771" x2="25667" y2="17771"/>
                          <a14:foregroundMark x1="7167" y1="17657" x2="7167" y2="17657"/>
                          <a14:foregroundMark x1="333" y1="23029" x2="333" y2="23029"/>
                          <a14:foregroundMark x1="35083" y1="3257" x2="35083" y2="3257"/>
                          <a14:foregroundMark x1="41583" y1="400" x2="41583" y2="400"/>
                          <a14:foregroundMark x1="41583" y1="800" x2="41583" y2="800"/>
                          <a14:foregroundMark x1="46250" y1="914" x2="46250" y2="914"/>
                          <a14:foregroundMark x1="50000" y1="2400" x2="50000" y2="2400"/>
                          <a14:foregroundMark x1="54083" y1="5257" x2="54083" y2="5257"/>
                          <a14:foregroundMark x1="44500" y1="6457" x2="44500" y2="6457"/>
                          <a14:foregroundMark x1="57667" y1="10514" x2="57667" y2="10514"/>
                          <a14:foregroundMark x1="60000" y1="14686" x2="60000" y2="14686"/>
                          <a14:foregroundMark x1="96333" y1="72857" x2="96333" y2="72857"/>
                          <a14:foregroundMark x1="49000" y1="98743" x2="49000" y2="98743"/>
                          <a14:foregroundMark x1="41583" y1="40514" x2="41583" y2="40514"/>
                          <a14:foregroundMark x1="41583" y1="40514" x2="41583" y2="40514"/>
                          <a14:foregroundMark x1="40750" y1="36514" x2="40750" y2="36514"/>
                          <a14:foregroundMark x1="39417" y1="36743" x2="39417" y2="36743"/>
                          <a14:foregroundMark x1="57083" y1="14571" x2="57083" y2="14571"/>
                          <a14:foregroundMark x1="51750" y1="6457" x2="51750" y2="6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7226" y="7882234"/>
              <a:ext cx="1093924" cy="159530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FDE2058-541A-A541-3815-873BC1B73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" b="98743" l="250" r="96250">
                          <a14:foregroundMark x1="33333" y1="6057" x2="33333" y2="6057"/>
                          <a14:foregroundMark x1="40750" y1="400" x2="40750" y2="400"/>
                          <a14:foregroundMark x1="57667" y1="9543" x2="57667" y2="9543"/>
                          <a14:foregroundMark x1="24250" y1="16571" x2="24250" y2="16571"/>
                          <a14:foregroundMark x1="25667" y1="17771" x2="25667" y2="17771"/>
                          <a14:foregroundMark x1="7167" y1="17657" x2="7167" y2="17657"/>
                          <a14:foregroundMark x1="333" y1="23029" x2="333" y2="23029"/>
                          <a14:foregroundMark x1="35083" y1="3257" x2="35083" y2="3257"/>
                          <a14:foregroundMark x1="41583" y1="400" x2="41583" y2="400"/>
                          <a14:foregroundMark x1="41583" y1="800" x2="41583" y2="800"/>
                          <a14:foregroundMark x1="46250" y1="914" x2="46250" y2="914"/>
                          <a14:foregroundMark x1="50000" y1="2400" x2="50000" y2="2400"/>
                          <a14:foregroundMark x1="54083" y1="5257" x2="54083" y2="5257"/>
                          <a14:foregroundMark x1="44500" y1="6457" x2="44500" y2="6457"/>
                          <a14:foregroundMark x1="57667" y1="10514" x2="57667" y2="10514"/>
                          <a14:foregroundMark x1="60000" y1="14686" x2="60000" y2="14686"/>
                          <a14:foregroundMark x1="96333" y1="72857" x2="96333" y2="72857"/>
                          <a14:foregroundMark x1="49000" y1="98743" x2="49000" y2="98743"/>
                          <a14:foregroundMark x1="41583" y1="40514" x2="41583" y2="40514"/>
                          <a14:foregroundMark x1="41583" y1="40514" x2="41583" y2="40514"/>
                          <a14:foregroundMark x1="40750" y1="36514" x2="40750" y2="36514"/>
                          <a14:foregroundMark x1="39417" y1="36743" x2="39417" y2="36743"/>
                          <a14:foregroundMark x1="57083" y1="14571" x2="57083" y2="14571"/>
                          <a14:foregroundMark x1="51750" y1="6457" x2="51750" y2="6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0106" y="6360179"/>
              <a:ext cx="1093924" cy="1595306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62C94E1-9948-3DF2-8DB5-6FD61DD71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" b="98743" l="250" r="96250">
                          <a14:foregroundMark x1="33333" y1="6057" x2="33333" y2="6057"/>
                          <a14:foregroundMark x1="40750" y1="400" x2="40750" y2="400"/>
                          <a14:foregroundMark x1="57667" y1="9543" x2="57667" y2="9543"/>
                          <a14:foregroundMark x1="24250" y1="16571" x2="24250" y2="16571"/>
                          <a14:foregroundMark x1="25667" y1="17771" x2="25667" y2="17771"/>
                          <a14:foregroundMark x1="7167" y1="17657" x2="7167" y2="17657"/>
                          <a14:foregroundMark x1="333" y1="23029" x2="333" y2="23029"/>
                          <a14:foregroundMark x1="35083" y1="3257" x2="35083" y2="3257"/>
                          <a14:foregroundMark x1="41583" y1="400" x2="41583" y2="400"/>
                          <a14:foregroundMark x1="41583" y1="800" x2="41583" y2="800"/>
                          <a14:foregroundMark x1="46250" y1="914" x2="46250" y2="914"/>
                          <a14:foregroundMark x1="50000" y1="2400" x2="50000" y2="2400"/>
                          <a14:foregroundMark x1="54083" y1="5257" x2="54083" y2="5257"/>
                          <a14:foregroundMark x1="44500" y1="6457" x2="44500" y2="6457"/>
                          <a14:foregroundMark x1="57667" y1="10514" x2="57667" y2="10514"/>
                          <a14:foregroundMark x1="60000" y1="14686" x2="60000" y2="14686"/>
                          <a14:foregroundMark x1="96333" y1="72857" x2="96333" y2="72857"/>
                          <a14:foregroundMark x1="49000" y1="98743" x2="49000" y2="98743"/>
                          <a14:foregroundMark x1="41583" y1="40514" x2="41583" y2="40514"/>
                          <a14:foregroundMark x1="41583" y1="40514" x2="41583" y2="40514"/>
                          <a14:foregroundMark x1="40750" y1="36514" x2="40750" y2="36514"/>
                          <a14:foregroundMark x1="39417" y1="36743" x2="39417" y2="36743"/>
                          <a14:foregroundMark x1="57083" y1="14571" x2="57083" y2="14571"/>
                          <a14:foregroundMark x1="51750" y1="6457" x2="51750" y2="6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5480" y="6360179"/>
              <a:ext cx="1093924" cy="15953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156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666">
        <p:split orient="vert"/>
      </p:transition>
    </mc:Choice>
    <mc:Fallback xmlns="">
      <p:transition spd="slow" advTm="4166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36 -0.0247 L -0.22317 -0.2247 L -0.22317 -0.2247 " pathEditMode="relative" ptsTypes="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990600" y="6353756"/>
            <a:ext cx="20778228" cy="11687607"/>
            <a:chOff x="0" y="0"/>
            <a:chExt cx="11289030" cy="6350000"/>
          </a:xfrm>
          <a:solidFill>
            <a:srgbClr val="92D050">
              <a:alpha val="80000"/>
            </a:srgb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1371600"/>
              <a:endParaRPr lang="en-US" sz="27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251669" y="1028701"/>
            <a:ext cx="3428195" cy="43545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902905" y="5143500"/>
            <a:ext cx="3338132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8040" y="1893955"/>
            <a:ext cx="2641601" cy="55466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786199" y="4097889"/>
            <a:ext cx="9041213" cy="42719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883347" y="4538686"/>
            <a:ext cx="2025317" cy="28416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C56F72-2A34-437A-98C6-7A8B1488D9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98" y="820229"/>
            <a:ext cx="6096000" cy="3429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67D2A97-0972-44D8-A13C-61052D138135}"/>
              </a:ext>
            </a:extLst>
          </p:cNvPr>
          <p:cNvSpPr txBox="1"/>
          <p:nvPr/>
        </p:nvSpPr>
        <p:spPr>
          <a:xfrm>
            <a:off x="4279640" y="246498"/>
            <a:ext cx="9511258" cy="708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>
              <a:defRPr/>
            </a:pP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2D35DB-094A-AA44-5C68-5D77BA3A20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5" b="98407" l="4167" r="93500">
                        <a14:foregroundMark x1="31750" y1="1500" x2="31750" y2="1500"/>
                        <a14:foregroundMark x1="90000" y1="2905" x2="90000" y2="2905"/>
                        <a14:foregroundMark x1="93500" y1="13027" x2="93500" y2="13027"/>
                        <a14:foregroundMark x1="88917" y1="1218" x2="88917" y2="1218"/>
                        <a14:foregroundMark x1="89250" y1="45267" x2="89250" y2="45267"/>
                        <a14:foregroundMark x1="89667" y1="49485" x2="89667" y2="49485"/>
                        <a14:foregroundMark x1="89417" y1="53421" x2="89417" y2="53421"/>
                        <a14:foregroundMark x1="88667" y1="52858" x2="88667" y2="52858"/>
                        <a14:foregroundMark x1="63917" y1="20056" x2="63917" y2="20056"/>
                        <a14:foregroundMark x1="58750" y1="19494" x2="58750" y2="19494"/>
                        <a14:foregroundMark x1="52667" y1="19213" x2="52667" y2="19213"/>
                        <a14:foregroundMark x1="51000" y1="41050" x2="51000" y2="41050"/>
                        <a14:foregroundMark x1="70667" y1="41331" x2="70667" y2="41331"/>
                        <a14:foregroundMark x1="70667" y1="41331" x2="70667" y2="41331"/>
                        <a14:foregroundMark x1="70417" y1="39925" x2="70417" y2="39925"/>
                        <a14:foregroundMark x1="50750" y1="39363" x2="50750" y2="39363"/>
                        <a14:foregroundMark x1="49750" y1="39738" x2="49750" y2="39738"/>
                        <a14:foregroundMark x1="28917" y1="39456" x2="28917" y2="39456"/>
                        <a14:foregroundMark x1="29667" y1="43393" x2="29667" y2="43393"/>
                        <a14:foregroundMark x1="30500" y1="45829" x2="30500" y2="45829"/>
                        <a14:foregroundMark x1="30667" y1="45548" x2="30667" y2="45548"/>
                        <a14:foregroundMark x1="32250" y1="49485" x2="32250" y2="49485"/>
                        <a14:foregroundMark x1="21417" y1="42455" x2="21417" y2="42455"/>
                        <a14:foregroundMark x1="22667" y1="54358" x2="22667" y2="54358"/>
                        <a14:foregroundMark x1="23917" y1="50422" x2="23917" y2="50422"/>
                        <a14:foregroundMark x1="22667" y1="47516" x2="22667" y2="47516"/>
                        <a14:foregroundMark x1="16500" y1="45923" x2="16500" y2="45923"/>
                        <a14:foregroundMark x1="14917" y1="51453" x2="14917" y2="51453"/>
                        <a14:foregroundMark x1="9417" y1="56045" x2="9417" y2="56045"/>
                        <a14:foregroundMark x1="4167" y1="64948" x2="4167" y2="64948"/>
                        <a14:foregroundMark x1="50250" y1="58763" x2="50250" y2="58763"/>
                        <a14:foregroundMark x1="69167" y1="58201" x2="69167" y2="58201"/>
                        <a14:foregroundMark x1="60167" y1="47329" x2="60167" y2="47329"/>
                        <a14:foregroundMark x1="63667" y1="70384" x2="63667" y2="70384"/>
                        <a14:foregroundMark x1="82500" y1="74321" x2="82500" y2="74321"/>
                        <a14:foregroundMark x1="82500" y1="79100" x2="82500" y2="79100"/>
                        <a14:foregroundMark x1="76417" y1="91940" x2="76417" y2="91940"/>
                        <a14:foregroundMark x1="44167" y1="97376" x2="44167" y2="97376"/>
                        <a14:foregroundMark x1="18250" y1="98407" x2="18250" y2="9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150742"/>
            <a:ext cx="1344390" cy="11953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CE65B5-0606-FBFC-BB7D-51E20875805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25" b="98407" l="4167" r="93500">
                        <a14:foregroundMark x1="31750" y1="1500" x2="31750" y2="1500"/>
                        <a14:foregroundMark x1="90000" y1="2905" x2="90000" y2="2905"/>
                        <a14:foregroundMark x1="93500" y1="13027" x2="93500" y2="13027"/>
                        <a14:foregroundMark x1="88917" y1="1218" x2="88917" y2="1218"/>
                        <a14:foregroundMark x1="89250" y1="45267" x2="89250" y2="45267"/>
                        <a14:foregroundMark x1="89667" y1="49485" x2="89667" y2="49485"/>
                        <a14:foregroundMark x1="89417" y1="53421" x2="89417" y2="53421"/>
                        <a14:foregroundMark x1="88667" y1="52858" x2="88667" y2="52858"/>
                        <a14:foregroundMark x1="63917" y1="20056" x2="63917" y2="20056"/>
                        <a14:foregroundMark x1="58750" y1="19494" x2="58750" y2="19494"/>
                        <a14:foregroundMark x1="52667" y1="19213" x2="52667" y2="19213"/>
                        <a14:foregroundMark x1="51000" y1="41050" x2="51000" y2="41050"/>
                        <a14:foregroundMark x1="70667" y1="41331" x2="70667" y2="41331"/>
                        <a14:foregroundMark x1="70667" y1="41331" x2="70667" y2="41331"/>
                        <a14:foregroundMark x1="70417" y1="39925" x2="70417" y2="39925"/>
                        <a14:foregroundMark x1="50750" y1="39363" x2="50750" y2="39363"/>
                        <a14:foregroundMark x1="49750" y1="39738" x2="49750" y2="39738"/>
                        <a14:foregroundMark x1="28917" y1="39456" x2="28917" y2="39456"/>
                        <a14:foregroundMark x1="29667" y1="43393" x2="29667" y2="43393"/>
                        <a14:foregroundMark x1="30500" y1="45829" x2="30500" y2="45829"/>
                        <a14:foregroundMark x1="30667" y1="45548" x2="30667" y2="45548"/>
                        <a14:foregroundMark x1="32250" y1="49485" x2="32250" y2="49485"/>
                        <a14:foregroundMark x1="21417" y1="42455" x2="21417" y2="42455"/>
                        <a14:foregroundMark x1="22667" y1="54358" x2="22667" y2="54358"/>
                        <a14:foregroundMark x1="23917" y1="50422" x2="23917" y2="50422"/>
                        <a14:foregroundMark x1="22667" y1="47516" x2="22667" y2="47516"/>
                        <a14:foregroundMark x1="16500" y1="45923" x2="16500" y2="45923"/>
                        <a14:foregroundMark x1="14917" y1="51453" x2="14917" y2="51453"/>
                        <a14:foregroundMark x1="9417" y1="56045" x2="9417" y2="56045"/>
                        <a14:foregroundMark x1="4167" y1="64948" x2="4167" y2="64948"/>
                        <a14:foregroundMark x1="50250" y1="58763" x2="50250" y2="58763"/>
                        <a14:foregroundMark x1="69167" y1="58201" x2="69167" y2="58201"/>
                        <a14:foregroundMark x1="60167" y1="47329" x2="60167" y2="47329"/>
                        <a14:foregroundMark x1="63667" y1="70384" x2="63667" y2="70384"/>
                        <a14:foregroundMark x1="82500" y1="74321" x2="82500" y2="74321"/>
                        <a14:foregroundMark x1="82500" y1="79100" x2="82500" y2="79100"/>
                        <a14:foregroundMark x1="76417" y1="91940" x2="76417" y2="91940"/>
                        <a14:foregroundMark x1="44167" y1="97376" x2="44167" y2="97376"/>
                        <a14:foregroundMark x1="18250" y1="98407" x2="18250" y2="9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980" y="6869645"/>
            <a:ext cx="1687217" cy="15002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1E0549-E1BD-395F-95BB-1E91D9A04AF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25" b="98407" l="4167" r="93500">
                        <a14:foregroundMark x1="31750" y1="1500" x2="31750" y2="1500"/>
                        <a14:foregroundMark x1="90000" y1="2905" x2="90000" y2="2905"/>
                        <a14:foregroundMark x1="93500" y1="13027" x2="93500" y2="13027"/>
                        <a14:foregroundMark x1="88917" y1="1218" x2="88917" y2="1218"/>
                        <a14:foregroundMark x1="89250" y1="45267" x2="89250" y2="45267"/>
                        <a14:foregroundMark x1="89667" y1="49485" x2="89667" y2="49485"/>
                        <a14:foregroundMark x1="89417" y1="53421" x2="89417" y2="53421"/>
                        <a14:foregroundMark x1="88667" y1="52858" x2="88667" y2="52858"/>
                        <a14:foregroundMark x1="63917" y1="20056" x2="63917" y2="20056"/>
                        <a14:foregroundMark x1="58750" y1="19494" x2="58750" y2="19494"/>
                        <a14:foregroundMark x1="52667" y1="19213" x2="52667" y2="19213"/>
                        <a14:foregroundMark x1="51000" y1="41050" x2="51000" y2="41050"/>
                        <a14:foregroundMark x1="70667" y1="41331" x2="70667" y2="41331"/>
                        <a14:foregroundMark x1="70667" y1="41331" x2="70667" y2="41331"/>
                        <a14:foregroundMark x1="70417" y1="39925" x2="70417" y2="39925"/>
                        <a14:foregroundMark x1="50750" y1="39363" x2="50750" y2="39363"/>
                        <a14:foregroundMark x1="49750" y1="39738" x2="49750" y2="39738"/>
                        <a14:foregroundMark x1="28917" y1="39456" x2="28917" y2="39456"/>
                        <a14:foregroundMark x1="29667" y1="43393" x2="29667" y2="43393"/>
                        <a14:foregroundMark x1="30500" y1="45829" x2="30500" y2="45829"/>
                        <a14:foregroundMark x1="30667" y1="45548" x2="30667" y2="45548"/>
                        <a14:foregroundMark x1="32250" y1="49485" x2="32250" y2="49485"/>
                        <a14:foregroundMark x1="21417" y1="42455" x2="21417" y2="42455"/>
                        <a14:foregroundMark x1="22667" y1="54358" x2="22667" y2="54358"/>
                        <a14:foregroundMark x1="23917" y1="50422" x2="23917" y2="50422"/>
                        <a14:foregroundMark x1="22667" y1="47516" x2="22667" y2="47516"/>
                        <a14:foregroundMark x1="16500" y1="45923" x2="16500" y2="45923"/>
                        <a14:foregroundMark x1="14917" y1="51453" x2="14917" y2="51453"/>
                        <a14:foregroundMark x1="9417" y1="56045" x2="9417" y2="56045"/>
                        <a14:foregroundMark x1="4167" y1="64948" x2="4167" y2="64948"/>
                        <a14:foregroundMark x1="50250" y1="58763" x2="50250" y2="58763"/>
                        <a14:foregroundMark x1="69167" y1="58201" x2="69167" y2="58201"/>
                        <a14:foregroundMark x1="60167" y1="47329" x2="60167" y2="47329"/>
                        <a14:foregroundMark x1="63667" y1="70384" x2="63667" y2="70384"/>
                        <a14:foregroundMark x1="82500" y1="74321" x2="82500" y2="74321"/>
                        <a14:foregroundMark x1="82500" y1="79100" x2="82500" y2="79100"/>
                        <a14:foregroundMark x1="76417" y1="91940" x2="76417" y2="91940"/>
                        <a14:foregroundMark x1="44167" y1="97376" x2="44167" y2="97376"/>
                        <a14:foregroundMark x1="18250" y1="98407" x2="18250" y2="9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0" y="5829301"/>
            <a:ext cx="1662509" cy="14782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6B3446-2F93-6D3A-99F9-E94AC648AE8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125" b="98407" l="4167" r="93500">
                        <a14:foregroundMark x1="31750" y1="1500" x2="31750" y2="1500"/>
                        <a14:foregroundMark x1="90000" y1="2905" x2="90000" y2="2905"/>
                        <a14:foregroundMark x1="93500" y1="13027" x2="93500" y2="13027"/>
                        <a14:foregroundMark x1="88917" y1="1218" x2="88917" y2="1218"/>
                        <a14:foregroundMark x1="89250" y1="45267" x2="89250" y2="45267"/>
                        <a14:foregroundMark x1="89667" y1="49485" x2="89667" y2="49485"/>
                        <a14:foregroundMark x1="89417" y1="53421" x2="89417" y2="53421"/>
                        <a14:foregroundMark x1="88667" y1="52858" x2="88667" y2="52858"/>
                        <a14:foregroundMark x1="63917" y1="20056" x2="63917" y2="20056"/>
                        <a14:foregroundMark x1="58750" y1="19494" x2="58750" y2="19494"/>
                        <a14:foregroundMark x1="52667" y1="19213" x2="52667" y2="19213"/>
                        <a14:foregroundMark x1="51000" y1="41050" x2="51000" y2="41050"/>
                        <a14:foregroundMark x1="70667" y1="41331" x2="70667" y2="41331"/>
                        <a14:foregroundMark x1="70667" y1="41331" x2="70667" y2="41331"/>
                        <a14:foregroundMark x1="70417" y1="39925" x2="70417" y2="39925"/>
                        <a14:foregroundMark x1="50750" y1="39363" x2="50750" y2="39363"/>
                        <a14:foregroundMark x1="49750" y1="39738" x2="49750" y2="39738"/>
                        <a14:foregroundMark x1="28917" y1="39456" x2="28917" y2="39456"/>
                        <a14:foregroundMark x1="29667" y1="43393" x2="29667" y2="43393"/>
                        <a14:foregroundMark x1="30500" y1="45829" x2="30500" y2="45829"/>
                        <a14:foregroundMark x1="30667" y1="45548" x2="30667" y2="45548"/>
                        <a14:foregroundMark x1="32250" y1="49485" x2="32250" y2="49485"/>
                        <a14:foregroundMark x1="21417" y1="42455" x2="21417" y2="42455"/>
                        <a14:foregroundMark x1="22667" y1="54358" x2="22667" y2="54358"/>
                        <a14:foregroundMark x1="23917" y1="50422" x2="23917" y2="50422"/>
                        <a14:foregroundMark x1="22667" y1="47516" x2="22667" y2="47516"/>
                        <a14:foregroundMark x1="16500" y1="45923" x2="16500" y2="45923"/>
                        <a14:foregroundMark x1="14917" y1="51453" x2="14917" y2="51453"/>
                        <a14:foregroundMark x1="9417" y1="56045" x2="9417" y2="56045"/>
                        <a14:foregroundMark x1="4167" y1="64948" x2="4167" y2="64948"/>
                        <a14:foregroundMark x1="50250" y1="58763" x2="50250" y2="58763"/>
                        <a14:foregroundMark x1="69167" y1="58201" x2="69167" y2="58201"/>
                        <a14:foregroundMark x1="60167" y1="47329" x2="60167" y2="47329"/>
                        <a14:foregroundMark x1="63667" y1="70384" x2="63667" y2="70384"/>
                        <a14:foregroundMark x1="82500" y1="74321" x2="82500" y2="74321"/>
                        <a14:foregroundMark x1="82500" y1="79100" x2="82500" y2="79100"/>
                        <a14:foregroundMark x1="76417" y1="91940" x2="76417" y2="91940"/>
                        <a14:foregroundMark x1="44167" y1="97376" x2="44167" y2="97376"/>
                        <a14:foregroundMark x1="18250" y1="98407" x2="18250" y2="9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64" y="4773684"/>
            <a:ext cx="1670475" cy="14853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B4B59C-D337-E2BC-59FD-353C838F978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25" b="98407" l="4167" r="93500">
                        <a14:foregroundMark x1="31750" y1="1500" x2="31750" y2="1500"/>
                        <a14:foregroundMark x1="90000" y1="2905" x2="90000" y2="2905"/>
                        <a14:foregroundMark x1="93500" y1="13027" x2="93500" y2="13027"/>
                        <a14:foregroundMark x1="88917" y1="1218" x2="88917" y2="1218"/>
                        <a14:foregroundMark x1="89250" y1="45267" x2="89250" y2="45267"/>
                        <a14:foregroundMark x1="89667" y1="49485" x2="89667" y2="49485"/>
                        <a14:foregroundMark x1="89417" y1="53421" x2="89417" y2="53421"/>
                        <a14:foregroundMark x1="88667" y1="52858" x2="88667" y2="52858"/>
                        <a14:foregroundMark x1="63917" y1="20056" x2="63917" y2="20056"/>
                        <a14:foregroundMark x1="58750" y1="19494" x2="58750" y2="19494"/>
                        <a14:foregroundMark x1="52667" y1="19213" x2="52667" y2="19213"/>
                        <a14:foregroundMark x1="51000" y1="41050" x2="51000" y2="41050"/>
                        <a14:foregroundMark x1="70667" y1="41331" x2="70667" y2="41331"/>
                        <a14:foregroundMark x1="70667" y1="41331" x2="70667" y2="41331"/>
                        <a14:foregroundMark x1="70417" y1="39925" x2="70417" y2="39925"/>
                        <a14:foregroundMark x1="50750" y1="39363" x2="50750" y2="39363"/>
                        <a14:foregroundMark x1="49750" y1="39738" x2="49750" y2="39738"/>
                        <a14:foregroundMark x1="28917" y1="39456" x2="28917" y2="39456"/>
                        <a14:foregroundMark x1="29667" y1="43393" x2="29667" y2="43393"/>
                        <a14:foregroundMark x1="30500" y1="45829" x2="30500" y2="45829"/>
                        <a14:foregroundMark x1="30667" y1="45548" x2="30667" y2="45548"/>
                        <a14:foregroundMark x1="32250" y1="49485" x2="32250" y2="49485"/>
                        <a14:foregroundMark x1="21417" y1="42455" x2="21417" y2="42455"/>
                        <a14:foregroundMark x1="22667" y1="54358" x2="22667" y2="54358"/>
                        <a14:foregroundMark x1="23917" y1="50422" x2="23917" y2="50422"/>
                        <a14:foregroundMark x1="22667" y1="47516" x2="22667" y2="47516"/>
                        <a14:foregroundMark x1="16500" y1="45923" x2="16500" y2="45923"/>
                        <a14:foregroundMark x1="14917" y1="51453" x2="14917" y2="51453"/>
                        <a14:foregroundMark x1="9417" y1="56045" x2="9417" y2="56045"/>
                        <a14:foregroundMark x1="4167" y1="64948" x2="4167" y2="64948"/>
                        <a14:foregroundMark x1="50250" y1="58763" x2="50250" y2="58763"/>
                        <a14:foregroundMark x1="69167" y1="58201" x2="69167" y2="58201"/>
                        <a14:foregroundMark x1="60167" y1="47329" x2="60167" y2="47329"/>
                        <a14:foregroundMark x1="63667" y1="70384" x2="63667" y2="70384"/>
                        <a14:foregroundMark x1="82500" y1="74321" x2="82500" y2="74321"/>
                        <a14:foregroundMark x1="82500" y1="79100" x2="82500" y2="79100"/>
                        <a14:foregroundMark x1="76417" y1="91940" x2="76417" y2="91940"/>
                        <a14:foregroundMark x1="44167" y1="97376" x2="44167" y2="97376"/>
                        <a14:foregroundMark x1="18250" y1="98407" x2="18250" y2="9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844" y="5907676"/>
            <a:ext cx="1711248" cy="15215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47"/>
    </mc:Choice>
    <mc:Fallback xmlns="">
      <p:transition spd="slow" advTm="37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0.02561 L 0.04479 0.26867 L 0.04479 0.26882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1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587 L -0.14219 0.362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571 L -0.18984 0.168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65" y="8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1373 L -0.30104 0.2554 L -0.30104 0.25555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0.00386 L -0.17656 0.07886 " pathEditMode="relative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Nền Cảnh Rừng Với Nhiều Loại Cây Khác Nhau Và Một Con đường Trong  Nền, Rừng, Cây, đường Bộ Background Vector để tải xuống miễn phí - Pngtree">
            <a:extLst>
              <a:ext uri="{FF2B5EF4-FFF2-40B4-BE49-F238E27FC236}">
                <a16:creationId xmlns:a16="http://schemas.microsoft.com/office/drawing/2014/main" id="{837DEE9B-0C46-D497-BB23-E89571BBC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8800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F129CC-8AAF-B141-406B-66923463C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" b="98743" l="250" r="96250">
                        <a14:foregroundMark x1="33333" y1="6057" x2="33333" y2="6057"/>
                        <a14:foregroundMark x1="40750" y1="400" x2="40750" y2="400"/>
                        <a14:foregroundMark x1="57667" y1="9543" x2="57667" y2="9543"/>
                        <a14:foregroundMark x1="24250" y1="16571" x2="24250" y2="16571"/>
                        <a14:foregroundMark x1="25667" y1="17771" x2="25667" y2="17771"/>
                        <a14:foregroundMark x1="7167" y1="17657" x2="7167" y2="17657"/>
                        <a14:foregroundMark x1="333" y1="23029" x2="333" y2="23029"/>
                        <a14:foregroundMark x1="35083" y1="3257" x2="35083" y2="3257"/>
                        <a14:foregroundMark x1="41583" y1="400" x2="41583" y2="400"/>
                        <a14:foregroundMark x1="41583" y1="800" x2="41583" y2="800"/>
                        <a14:foregroundMark x1="46250" y1="914" x2="46250" y2="914"/>
                        <a14:foregroundMark x1="50000" y1="2400" x2="50000" y2="2400"/>
                        <a14:foregroundMark x1="54083" y1="5257" x2="54083" y2="5257"/>
                        <a14:foregroundMark x1="44500" y1="6457" x2="44500" y2="6457"/>
                        <a14:foregroundMark x1="57667" y1="10514" x2="57667" y2="10514"/>
                        <a14:foregroundMark x1="60000" y1="14686" x2="60000" y2="14686"/>
                        <a14:foregroundMark x1="96333" y1="72857" x2="96333" y2="72857"/>
                        <a14:foregroundMark x1="49000" y1="98743" x2="49000" y2="98743"/>
                        <a14:foregroundMark x1="41583" y1="40514" x2="41583" y2="40514"/>
                        <a14:foregroundMark x1="41583" y1="40514" x2="41583" y2="40514"/>
                        <a14:foregroundMark x1="40750" y1="36514" x2="40750" y2="36514"/>
                        <a14:foregroundMark x1="39417" y1="36743" x2="39417" y2="36743"/>
                        <a14:foregroundMark x1="57083" y1="14571" x2="57083" y2="14571"/>
                        <a14:foregroundMark x1="51750" y1="6457" x2="51750" y2="6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51" y="3917504"/>
            <a:ext cx="1315606" cy="1918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E00F3-3C3A-A9FF-E417-26DF7E686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8743" l="250" r="96250">
                        <a14:foregroundMark x1="33333" y1="6057" x2="33333" y2="6057"/>
                        <a14:foregroundMark x1="40750" y1="400" x2="40750" y2="400"/>
                        <a14:foregroundMark x1="57667" y1="9543" x2="57667" y2="9543"/>
                        <a14:foregroundMark x1="24250" y1="16571" x2="24250" y2="16571"/>
                        <a14:foregroundMark x1="25667" y1="17771" x2="25667" y2="17771"/>
                        <a14:foregroundMark x1="7167" y1="17657" x2="7167" y2="17657"/>
                        <a14:foregroundMark x1="333" y1="23029" x2="333" y2="23029"/>
                        <a14:foregroundMark x1="35083" y1="3257" x2="35083" y2="3257"/>
                        <a14:foregroundMark x1="41583" y1="400" x2="41583" y2="400"/>
                        <a14:foregroundMark x1="41583" y1="800" x2="41583" y2="800"/>
                        <a14:foregroundMark x1="46250" y1="914" x2="46250" y2="914"/>
                        <a14:foregroundMark x1="50000" y1="2400" x2="50000" y2="2400"/>
                        <a14:foregroundMark x1="54083" y1="5257" x2="54083" y2="5257"/>
                        <a14:foregroundMark x1="44500" y1="6457" x2="44500" y2="6457"/>
                        <a14:foregroundMark x1="57667" y1="10514" x2="57667" y2="10514"/>
                        <a14:foregroundMark x1="60000" y1="14686" x2="60000" y2="14686"/>
                        <a14:foregroundMark x1="96333" y1="72857" x2="96333" y2="72857"/>
                        <a14:foregroundMark x1="49000" y1="98743" x2="49000" y2="98743"/>
                        <a14:foregroundMark x1="41583" y1="40514" x2="41583" y2="40514"/>
                        <a14:foregroundMark x1="41583" y1="40514" x2="41583" y2="40514"/>
                        <a14:foregroundMark x1="40750" y1="36514" x2="40750" y2="36514"/>
                        <a14:foregroundMark x1="39417" y1="36743" x2="39417" y2="36743"/>
                        <a14:foregroundMark x1="57083" y1="14571" x2="57083" y2="14571"/>
                        <a14:foregroundMark x1="51750" y1="6457" x2="51750" y2="6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45" y="4682234"/>
            <a:ext cx="1139256" cy="16614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0C7E84-9018-B046-B4E0-DDB1538A18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" b="98743" l="250" r="96250">
                        <a14:foregroundMark x1="33333" y1="6057" x2="33333" y2="6057"/>
                        <a14:foregroundMark x1="40750" y1="400" x2="40750" y2="400"/>
                        <a14:foregroundMark x1="57667" y1="9543" x2="57667" y2="9543"/>
                        <a14:foregroundMark x1="24250" y1="16571" x2="24250" y2="16571"/>
                        <a14:foregroundMark x1="25667" y1="17771" x2="25667" y2="17771"/>
                        <a14:foregroundMark x1="7167" y1="17657" x2="7167" y2="17657"/>
                        <a14:foregroundMark x1="333" y1="23029" x2="333" y2="23029"/>
                        <a14:foregroundMark x1="35083" y1="3257" x2="35083" y2="3257"/>
                        <a14:foregroundMark x1="41583" y1="400" x2="41583" y2="400"/>
                        <a14:foregroundMark x1="41583" y1="800" x2="41583" y2="800"/>
                        <a14:foregroundMark x1="46250" y1="914" x2="46250" y2="914"/>
                        <a14:foregroundMark x1="50000" y1="2400" x2="50000" y2="2400"/>
                        <a14:foregroundMark x1="54083" y1="5257" x2="54083" y2="5257"/>
                        <a14:foregroundMark x1="44500" y1="6457" x2="44500" y2="6457"/>
                        <a14:foregroundMark x1="57667" y1="10514" x2="57667" y2="10514"/>
                        <a14:foregroundMark x1="60000" y1="14686" x2="60000" y2="14686"/>
                        <a14:foregroundMark x1="96333" y1="72857" x2="96333" y2="72857"/>
                        <a14:foregroundMark x1="49000" y1="98743" x2="49000" y2="98743"/>
                        <a14:foregroundMark x1="41583" y1="40514" x2="41583" y2="40514"/>
                        <a14:foregroundMark x1="41583" y1="40514" x2="41583" y2="40514"/>
                        <a14:foregroundMark x1="40750" y1="36514" x2="40750" y2="36514"/>
                        <a14:foregroundMark x1="39417" y1="36743" x2="39417" y2="36743"/>
                        <a14:foregroundMark x1="57083" y1="14571" x2="57083" y2="14571"/>
                        <a14:foregroundMark x1="51750" y1="6457" x2="51750" y2="6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2" y="7409111"/>
            <a:ext cx="1315606" cy="1918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5232EE-E323-500A-48CE-3BBB4EBCB7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" b="98743" l="250" r="96250">
                        <a14:foregroundMark x1="33333" y1="6057" x2="33333" y2="6057"/>
                        <a14:foregroundMark x1="40750" y1="400" x2="40750" y2="400"/>
                        <a14:foregroundMark x1="57667" y1="9543" x2="57667" y2="9543"/>
                        <a14:foregroundMark x1="24250" y1="16571" x2="24250" y2="16571"/>
                        <a14:foregroundMark x1="25667" y1="17771" x2="25667" y2="17771"/>
                        <a14:foregroundMark x1="7167" y1="17657" x2="7167" y2="17657"/>
                        <a14:foregroundMark x1="333" y1="23029" x2="333" y2="23029"/>
                        <a14:foregroundMark x1="35083" y1="3257" x2="35083" y2="3257"/>
                        <a14:foregroundMark x1="41583" y1="400" x2="41583" y2="400"/>
                        <a14:foregroundMark x1="41583" y1="800" x2="41583" y2="800"/>
                        <a14:foregroundMark x1="46250" y1="914" x2="46250" y2="914"/>
                        <a14:foregroundMark x1="50000" y1="2400" x2="50000" y2="2400"/>
                        <a14:foregroundMark x1="54083" y1="5257" x2="54083" y2="5257"/>
                        <a14:foregroundMark x1="44500" y1="6457" x2="44500" y2="6457"/>
                        <a14:foregroundMark x1="57667" y1="10514" x2="57667" y2="10514"/>
                        <a14:foregroundMark x1="60000" y1="14686" x2="60000" y2="14686"/>
                        <a14:foregroundMark x1="96333" y1="72857" x2="96333" y2="72857"/>
                        <a14:foregroundMark x1="49000" y1="98743" x2="49000" y2="98743"/>
                        <a14:foregroundMark x1="41583" y1="40514" x2="41583" y2="40514"/>
                        <a14:foregroundMark x1="41583" y1="40514" x2="41583" y2="40514"/>
                        <a14:foregroundMark x1="40750" y1="36514" x2="40750" y2="36514"/>
                        <a14:foregroundMark x1="39417" y1="36743" x2="39417" y2="36743"/>
                        <a14:foregroundMark x1="57083" y1="14571" x2="57083" y2="14571"/>
                        <a14:foregroundMark x1="51750" y1="6457" x2="51750" y2="6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937" y="4876800"/>
            <a:ext cx="1854925" cy="2705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28FF9F-C1BC-3DC9-6EB1-8077077888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" b="98743" l="250" r="96250">
                        <a14:foregroundMark x1="33333" y1="6057" x2="33333" y2="6057"/>
                        <a14:foregroundMark x1="40750" y1="400" x2="40750" y2="400"/>
                        <a14:foregroundMark x1="57667" y1="9543" x2="57667" y2="9543"/>
                        <a14:foregroundMark x1="24250" y1="16571" x2="24250" y2="16571"/>
                        <a14:foregroundMark x1="25667" y1="17771" x2="25667" y2="17771"/>
                        <a14:foregroundMark x1="7167" y1="17657" x2="7167" y2="17657"/>
                        <a14:foregroundMark x1="333" y1="23029" x2="333" y2="23029"/>
                        <a14:foregroundMark x1="35083" y1="3257" x2="35083" y2="3257"/>
                        <a14:foregroundMark x1="41583" y1="400" x2="41583" y2="400"/>
                        <a14:foregroundMark x1="41583" y1="800" x2="41583" y2="800"/>
                        <a14:foregroundMark x1="46250" y1="914" x2="46250" y2="914"/>
                        <a14:foregroundMark x1="50000" y1="2400" x2="50000" y2="2400"/>
                        <a14:foregroundMark x1="54083" y1="5257" x2="54083" y2="5257"/>
                        <a14:foregroundMark x1="44500" y1="6457" x2="44500" y2="6457"/>
                        <a14:foregroundMark x1="57667" y1="10514" x2="57667" y2="10514"/>
                        <a14:foregroundMark x1="60000" y1="14686" x2="60000" y2="14686"/>
                        <a14:foregroundMark x1="96333" y1="72857" x2="96333" y2="72857"/>
                        <a14:foregroundMark x1="49000" y1="98743" x2="49000" y2="98743"/>
                        <a14:foregroundMark x1="41583" y1="40514" x2="41583" y2="40514"/>
                        <a14:foregroundMark x1="41583" y1="40514" x2="41583" y2="40514"/>
                        <a14:foregroundMark x1="40750" y1="36514" x2="40750" y2="36514"/>
                        <a14:foregroundMark x1="39417" y1="36743" x2="39417" y2="36743"/>
                        <a14:foregroundMark x1="57083" y1="14571" x2="57083" y2="14571"/>
                        <a14:foregroundMark x1="51750" y1="6457" x2="51750" y2="6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212" y="7581901"/>
            <a:ext cx="1854925" cy="27050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1E4D43-2550-DF4F-E110-4E4F2C96A015}"/>
              </a:ext>
            </a:extLst>
          </p:cNvPr>
          <p:cNvSpPr txBox="1"/>
          <p:nvPr/>
        </p:nvSpPr>
        <p:spPr>
          <a:xfrm>
            <a:off x="4572000" y="74234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AB94BE-B1DC-DF69-CF5F-0682299719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6289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6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7331 L 0.18924 0.03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54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3102 L -0.0309 0.38519 " pathEditMode="relative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5278E-5 -0.01589 L -0.12864 0.32485 " pathEditMode="relative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2 0.05848 L -0.2888 0.2645 L -0.2888 0.2645 " pathEditMode="relative" ptsTypes="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0694 L -0.21823 0.01497 " pathEditMode="relative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|1|1|1|3.4|7.6|1.2|1.3|2.5|6.2|1.3|1.2|1.3|1.1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7.2|1|1|1.2|1|1.1|1.5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1.4|1.4|1.4|1.3|1.4|1.9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237</Words>
  <Application>Microsoft Office PowerPoint</Application>
  <PresentationFormat>Custom</PresentationFormat>
  <Paragraphs>25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Times New Roman</vt:lpstr>
      <vt:lpstr>Calibri</vt:lpstr>
      <vt:lpstr>Faustina SemiBold</vt:lpstr>
      <vt:lpstr>Arial</vt:lpstr>
      <vt:lpstr>Saira ExtraCondensed Black</vt:lpstr>
      <vt:lpstr>Alegreya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đếm đến 6</dc:title>
  <dc:creator>Lan Anh</dc:creator>
  <cp:lastModifiedBy>Techsi.vn</cp:lastModifiedBy>
  <cp:revision>18</cp:revision>
  <dcterms:created xsi:type="dcterms:W3CDTF">2006-08-16T00:00:00Z</dcterms:created>
  <dcterms:modified xsi:type="dcterms:W3CDTF">2024-04-13T03:06:18Z</dcterms:modified>
  <dc:identifier>DAErmCk9BWI</dc:identifier>
</cp:coreProperties>
</file>