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3337555" y="149491"/>
            <a:ext cx="55168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vi-VN" sz="24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3144416" y="1744824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E031-A539-4161-A0A9-0AB9CAB96D60}"/>
              </a:ext>
            </a:extLst>
          </p:cNvPr>
          <p:cNvSpPr txBox="1"/>
          <p:nvPr/>
        </p:nvSpPr>
        <p:spPr>
          <a:xfrm>
            <a:off x="3448160" y="3429000"/>
            <a:ext cx="6200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96EB6-F8EE-452B-833C-F94E348D2506}"/>
              </a:ext>
            </a:extLst>
          </p:cNvPr>
          <p:cNvSpPr txBox="1"/>
          <p:nvPr/>
        </p:nvSpPr>
        <p:spPr>
          <a:xfrm>
            <a:off x="2407297" y="662474"/>
            <a:ext cx="795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70E6F-6965-40EE-A748-7D0C23D29688}"/>
              </a:ext>
            </a:extLst>
          </p:cNvPr>
          <p:cNvSpPr txBox="1"/>
          <p:nvPr/>
        </p:nvSpPr>
        <p:spPr>
          <a:xfrm>
            <a:off x="4357396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7AAECA-F79B-46A7-AD51-215C61038E00}"/>
              </a:ext>
            </a:extLst>
          </p:cNvPr>
          <p:cNvSpPr/>
          <p:nvPr/>
        </p:nvSpPr>
        <p:spPr>
          <a:xfrm>
            <a:off x="1847183" y="2967335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8FF90C-BE38-49A8-BEBE-8F77CDB576FA}"/>
              </a:ext>
            </a:extLst>
          </p:cNvPr>
          <p:cNvSpPr txBox="1"/>
          <p:nvPr/>
        </p:nvSpPr>
        <p:spPr>
          <a:xfrm>
            <a:off x="4217437" y="606489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6" y="2136710"/>
            <a:ext cx="839340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FBBEEA-8010-4B8D-AFC2-143A323F8D11}"/>
              </a:ext>
            </a:extLst>
          </p:cNvPr>
          <p:cNvSpPr txBox="1"/>
          <p:nvPr/>
        </p:nvSpPr>
        <p:spPr>
          <a:xfrm>
            <a:off x="2031970" y="643107"/>
            <a:ext cx="85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44199-FF26-4990-9749-FB5720D4AC0A}"/>
              </a:ext>
            </a:extLst>
          </p:cNvPr>
          <p:cNvSpPr txBox="1"/>
          <p:nvPr/>
        </p:nvSpPr>
        <p:spPr>
          <a:xfrm>
            <a:off x="1755170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2" y="1358159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0770D-F3E0-492E-B798-28A93BA2B325}"/>
              </a:ext>
            </a:extLst>
          </p:cNvPr>
          <p:cNvSpPr txBox="1"/>
          <p:nvPr/>
        </p:nvSpPr>
        <p:spPr>
          <a:xfrm>
            <a:off x="8108301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677885" y="2537927"/>
            <a:ext cx="7277878" cy="43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39"/>
            <a:ext cx="535538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8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99EAA-C8B0-4D59-8848-233CB0E2734B}"/>
              </a:ext>
            </a:extLst>
          </p:cNvPr>
          <p:cNvSpPr txBox="1"/>
          <p:nvPr/>
        </p:nvSpPr>
        <p:spPr>
          <a:xfrm>
            <a:off x="1042410" y="535577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250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Techsi.vn</cp:lastModifiedBy>
  <cp:revision>6</cp:revision>
  <dcterms:created xsi:type="dcterms:W3CDTF">2022-03-30T12:56:40Z</dcterms:created>
  <dcterms:modified xsi:type="dcterms:W3CDTF">2024-04-15T09:26:13Z</dcterms:modified>
</cp:coreProperties>
</file>